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73" r:id="rId5"/>
    <p:sldId id="270" r:id="rId6"/>
    <p:sldId id="258" r:id="rId7"/>
    <p:sldId id="259" r:id="rId8"/>
    <p:sldId id="290" r:id="rId9"/>
    <p:sldId id="274" r:id="rId10"/>
    <p:sldId id="306" r:id="rId11"/>
    <p:sldId id="307" r:id="rId12"/>
    <p:sldId id="308" r:id="rId13"/>
    <p:sldId id="305" r:id="rId14"/>
    <p:sldId id="291" r:id="rId15"/>
    <p:sldId id="295" r:id="rId16"/>
    <p:sldId id="297" r:id="rId17"/>
    <p:sldId id="299" r:id="rId18"/>
    <p:sldId id="301" r:id="rId19"/>
    <p:sldId id="303" r:id="rId20"/>
    <p:sldId id="283" r:id="rId21"/>
    <p:sldId id="282" r:id="rId22"/>
    <p:sldId id="287" r:id="rId23"/>
    <p:sldId id="288" r:id="rId24"/>
    <p:sldId id="289" r:id="rId25"/>
    <p:sldId id="284" r:id="rId26"/>
    <p:sldId id="278" r:id="rId27"/>
    <p:sldId id="279" r:id="rId28"/>
    <p:sldId id="26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D3EDEF-0291-4FF4-BD93-3C810ABB006F}" type="datetimeFigureOut">
              <a:rPr lang="tr-TR" smtClean="0"/>
              <a:t>9.01.2026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0169C00-401B-4683-A63F-F19903ABA288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96944" cy="4730080"/>
          </a:xfrm>
        </p:spPr>
        <p:txBody>
          <a:bodyPr>
            <a:normAutofit fontScale="92500"/>
          </a:bodyPr>
          <a:lstStyle/>
          <a:p>
            <a:endParaRPr lang="tr-TR" sz="7200" dirty="0"/>
          </a:p>
          <a:p>
            <a:r>
              <a:rPr lang="tr-TR" sz="7200" dirty="0" smtClean="0"/>
              <a:t>İDARİ VE KURUMSAL İLİŞKİLER DİREKTÖRLÜĞÜ</a:t>
            </a:r>
          </a:p>
        </p:txBody>
      </p:sp>
    </p:spTree>
    <p:extLst>
      <p:ext uri="{BB962C8B-B14F-4D97-AF65-F5344CB8AC3E}">
        <p14:creationId xmlns:p14="http://schemas.microsoft.com/office/powerpoint/2010/main" val="2937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73159"/>
              </p:ext>
            </p:extLst>
          </p:nvPr>
        </p:nvGraphicFramePr>
        <p:xfrm>
          <a:off x="971600" y="476678"/>
          <a:ext cx="7488832" cy="5976657"/>
        </p:xfrm>
        <a:graphic>
          <a:graphicData uri="http://schemas.openxmlformats.org/drawingml/2006/table">
            <a:tbl>
              <a:tblPr firstRow="1" firstCol="1" bandRow="1"/>
              <a:tblGrid>
                <a:gridCol w="7488832"/>
              </a:tblGrid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Fitness</a:t>
                      </a:r>
                      <a:r>
                        <a:rPr lang="tr-TR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Çağ</a:t>
                      </a:r>
                      <a:r>
                        <a:rPr lang="tr-TR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MUN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Çağ</a:t>
                      </a:r>
                      <a:r>
                        <a:rPr lang="tr-TR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TOG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Festival 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Genç Hukukçular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Yeşilay</a:t>
                      </a:r>
                      <a:r>
                        <a:rPr lang="tr-TR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Kariyer</a:t>
                      </a:r>
                      <a:r>
                        <a:rPr lang="tr-TR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Kişisel</a:t>
                      </a:r>
                      <a:r>
                        <a:rPr lang="tr-TR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Gelişim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LÖSEV</a:t>
                      </a:r>
                      <a:r>
                        <a:rPr lang="tr-TR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Fayda 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0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73323"/>
              </p:ext>
            </p:extLst>
          </p:nvPr>
        </p:nvGraphicFramePr>
        <p:xfrm>
          <a:off x="1115616" y="476674"/>
          <a:ext cx="7128792" cy="6044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8792"/>
              </a:tblGrid>
              <a:tr h="464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Mavi</a:t>
                      </a:r>
                      <a:r>
                        <a:rPr lang="tr-TR" sz="2000" baseline="0" dirty="0" smtClean="0">
                          <a:effectLst/>
                        </a:rPr>
                        <a:t> Kelebek Çocuk Hakları </a:t>
                      </a:r>
                      <a:r>
                        <a:rPr lang="tr-TR" sz="2000" dirty="0" smtClean="0">
                          <a:effectLst/>
                        </a:rPr>
                        <a:t>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Milli Bilinç ve Farkındalık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Network</a:t>
                      </a:r>
                      <a:r>
                        <a:rPr lang="tr-TR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tr-TR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Business Club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effectLst/>
                        </a:rPr>
                        <a:t>Özgecan</a:t>
                      </a:r>
                      <a:r>
                        <a:rPr lang="tr-TR" sz="2000" dirty="0" smtClean="0">
                          <a:effectLst/>
                        </a:rPr>
                        <a:t> Kadın Hakları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Pati Dostları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Müzik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10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Psikoloji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Sek Tiyatro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Sosyal</a:t>
                      </a:r>
                      <a:r>
                        <a:rPr lang="tr-TR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Faaliyet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Türk Tarih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Türkçe Topluluğu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4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89948"/>
              </p:ext>
            </p:extLst>
          </p:nvPr>
        </p:nvGraphicFramePr>
        <p:xfrm>
          <a:off x="827584" y="548678"/>
          <a:ext cx="6984776" cy="4328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4776"/>
              </a:tblGrid>
              <a:tr h="41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Tenis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Felsefe</a:t>
                      </a:r>
                      <a:r>
                        <a:rPr lang="tr-TR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1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effectLst/>
                        </a:rPr>
                        <a:t>UltraAslan</a:t>
                      </a:r>
                      <a:r>
                        <a:rPr lang="tr-TR" sz="2000" dirty="0" smtClean="0">
                          <a:effectLst/>
                        </a:rPr>
                        <a:t> UNI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1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Uluslararası Hukuk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1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Uluslararası İlişkiler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1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Uluslararası Ticaret ve Lojistik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1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Yankı Kulübü</a:t>
                      </a:r>
                      <a:endParaRPr lang="tr-TR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6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665562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/>
              <a:t/>
            </a:r>
            <a:br>
              <a:rPr lang="tr-TR" sz="4400" b="1" dirty="0"/>
            </a:br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/>
              <a:t> </a:t>
            </a:r>
            <a:r>
              <a:rPr lang="tr-TR" sz="4400" b="1" dirty="0" smtClean="0"/>
              <a:t>  ÖĞRENCİ KULÜPLERİNE    </a:t>
            </a:r>
            <a:br>
              <a:rPr lang="tr-TR" sz="4400" b="1" dirty="0" smtClean="0"/>
            </a:br>
            <a:r>
              <a:rPr lang="tr-TR" sz="4400" b="1" dirty="0"/>
              <a:t> </a:t>
            </a:r>
            <a:r>
              <a:rPr lang="tr-TR" sz="4400" b="1" dirty="0" smtClean="0"/>
              <a:t>  NASIL ÜYE OLABİLİRİM?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9580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kulüp tanıtım günleri-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229600" cy="52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tr-TR" b="1" dirty="0" smtClean="0"/>
          </a:p>
          <a:p>
            <a:endParaRPr lang="tr-TR" sz="6600" b="1" dirty="0" smtClean="0"/>
          </a:p>
          <a:p>
            <a:r>
              <a:rPr lang="tr-TR" sz="6600" b="1" dirty="0" smtClean="0"/>
              <a:t>Öğrenci </a:t>
            </a:r>
            <a:r>
              <a:rPr lang="tr-TR" sz="6600" b="1" dirty="0"/>
              <a:t>Kulüpleri Size ne kazandırır?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4831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tr-TR" b="1" dirty="0"/>
              <a:t>Üniversiteyi tanıma ve üniversite yaşamına adapte olmanın en kolay yoludur.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b="1" dirty="0"/>
              <a:t>Yeteneklerinizi Geliştirme Fırsatı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b="1" dirty="0" err="1"/>
              <a:t>Kollektif</a:t>
            </a:r>
            <a:r>
              <a:rPr lang="tr-TR" b="1" dirty="0"/>
              <a:t> iş yapabilme yetinizi </a:t>
            </a:r>
            <a:r>
              <a:rPr lang="tr-TR" b="1" dirty="0" smtClean="0"/>
              <a:t>geliştirir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b="1" dirty="0"/>
              <a:t>Kendinizi keşfetme olanağı </a:t>
            </a:r>
            <a:r>
              <a:rPr lang="tr-TR" b="1" dirty="0" smtClean="0"/>
              <a:t>sağlar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tr-TR" b="1" dirty="0"/>
              <a:t>İş yaşamının bir simülasyonunu yaşatır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313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tr-TR" b="1" dirty="0" smtClean="0"/>
          </a:p>
          <a:p>
            <a:endParaRPr lang="tr-T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600" b="1" dirty="0"/>
              <a:t>Sosyal olarak gelişmenizi </a:t>
            </a:r>
            <a:r>
              <a:rPr lang="tr-TR" sz="3600" b="1" dirty="0" smtClean="0"/>
              <a:t>sağlar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3600" b="1" dirty="0" smtClean="0"/>
              <a:t>iş</a:t>
            </a:r>
            <a:r>
              <a:rPr lang="tr-TR" sz="3600" b="1" dirty="0"/>
              <a:t>, sanat, eğitim vb. alanlarda uzman kişilerle tanışabilir, kendinize yeni kapılar </a:t>
            </a:r>
            <a:r>
              <a:rPr lang="tr-TR" sz="3600" b="1" dirty="0" smtClean="0"/>
              <a:t>açabilirsiniz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3600" b="1" dirty="0"/>
              <a:t>sosyal </a:t>
            </a:r>
            <a:r>
              <a:rPr lang="tr-TR" sz="3600" b="1" dirty="0" smtClean="0"/>
              <a:t>sorumluluk projelerinde yer alabilirsiniz</a:t>
            </a:r>
            <a:endParaRPr lang="tr-TR" sz="3600" b="1" dirty="0"/>
          </a:p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1510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240360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ÇAĞ’DA ÖĞRENCİ KULÜBÜ   </a:t>
            </a:r>
            <a:r>
              <a:rPr lang="tr-TR" sz="4400" b="1" smtClean="0"/>
              <a:t/>
            </a:r>
            <a:br>
              <a:rPr lang="tr-TR" sz="4400" b="1" smtClean="0"/>
            </a:br>
            <a:r>
              <a:rPr lang="tr-TR" sz="4400" b="1" smtClean="0"/>
              <a:t>NASIL </a:t>
            </a:r>
            <a:r>
              <a:rPr lang="tr-TR" sz="4400" b="1" dirty="0" smtClean="0"/>
              <a:t>KURULUR?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7294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43608" y="2690336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/>
              <a:t>Üniversite yıllarınıza katkılar sağlayacak öğrenci kulüplerine üye olmayı ve aktif rol almayı hatta bir kulübün yönetim kurulunda olmayı mutlaka deneyimlemelisiniz.</a:t>
            </a:r>
          </a:p>
        </p:txBody>
      </p:sp>
    </p:spTree>
    <p:extLst>
      <p:ext uri="{BB962C8B-B14F-4D97-AF65-F5344CB8AC3E}">
        <p14:creationId xmlns:p14="http://schemas.microsoft.com/office/powerpoint/2010/main" val="1126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664296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63688" y="3244334"/>
            <a:ext cx="5904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600" b="1" dirty="0"/>
              <a:t>BEN KİMİM 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7746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77730"/>
          </a:xfrm>
        </p:spPr>
        <p:txBody>
          <a:bodyPr>
            <a:normAutofit/>
          </a:bodyPr>
          <a:lstStyle/>
          <a:p>
            <a:r>
              <a:rPr lang="tr-TR" sz="8000" b="1" dirty="0" smtClean="0"/>
              <a:t/>
            </a:r>
            <a:br>
              <a:rPr lang="tr-TR" sz="8000" b="1" dirty="0" smtClean="0"/>
            </a:br>
            <a:r>
              <a:rPr lang="tr-TR" sz="8000" b="1" dirty="0" smtClean="0"/>
              <a:t>ÇAĞ’DA SPOR </a:t>
            </a:r>
            <a:endParaRPr lang="tr-TR" sz="8000" b="1" dirty="0"/>
          </a:p>
        </p:txBody>
      </p:sp>
    </p:spTree>
    <p:extLst>
      <p:ext uri="{BB962C8B-B14F-4D97-AF65-F5344CB8AC3E}">
        <p14:creationId xmlns:p14="http://schemas.microsoft.com/office/powerpoint/2010/main" val="8960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1" dirty="0"/>
              <a:t>Basketbol, </a:t>
            </a:r>
            <a:endParaRPr lang="tr-TR" b="1" dirty="0" smtClean="0"/>
          </a:p>
          <a:p>
            <a:pPr algn="just"/>
            <a:r>
              <a:rPr lang="tr-TR" b="1" dirty="0"/>
              <a:t>V</a:t>
            </a:r>
            <a:r>
              <a:rPr lang="tr-TR" b="1" dirty="0" smtClean="0"/>
              <a:t>oleybol</a:t>
            </a:r>
            <a:r>
              <a:rPr lang="tr-TR" b="1" dirty="0"/>
              <a:t>, </a:t>
            </a:r>
            <a:endParaRPr lang="tr-TR" b="1" dirty="0" smtClean="0"/>
          </a:p>
          <a:p>
            <a:pPr algn="just"/>
            <a:r>
              <a:rPr lang="tr-TR" b="1" dirty="0" smtClean="0"/>
              <a:t>Badminton</a:t>
            </a:r>
            <a:r>
              <a:rPr lang="tr-TR" b="1" dirty="0"/>
              <a:t>, </a:t>
            </a:r>
            <a:endParaRPr lang="tr-TR" b="1" dirty="0" smtClean="0"/>
          </a:p>
          <a:p>
            <a:pPr algn="just"/>
            <a:r>
              <a:rPr lang="tr-TR" b="1" dirty="0"/>
              <a:t>T</a:t>
            </a:r>
            <a:r>
              <a:rPr lang="tr-TR" b="1" dirty="0" smtClean="0"/>
              <a:t>enis</a:t>
            </a:r>
            <a:r>
              <a:rPr lang="tr-TR" b="1" dirty="0"/>
              <a:t>, </a:t>
            </a:r>
            <a:endParaRPr lang="tr-TR" b="1" dirty="0" smtClean="0"/>
          </a:p>
          <a:p>
            <a:pPr algn="just"/>
            <a:r>
              <a:rPr lang="tr-TR" b="1" dirty="0" smtClean="0"/>
              <a:t>Mini Golf </a:t>
            </a:r>
            <a:r>
              <a:rPr lang="tr-TR" b="1" dirty="0"/>
              <a:t>S</a:t>
            </a:r>
            <a:r>
              <a:rPr lang="tr-TR" b="1" dirty="0" smtClean="0"/>
              <a:t>ahaları</a:t>
            </a:r>
          </a:p>
          <a:p>
            <a:pPr algn="just"/>
            <a:r>
              <a:rPr lang="tr-TR" b="1" dirty="0" err="1" smtClean="0"/>
              <a:t>Fitness</a:t>
            </a:r>
            <a:r>
              <a:rPr lang="tr-TR" b="1" dirty="0" smtClean="0"/>
              <a:t> Center</a:t>
            </a:r>
          </a:p>
          <a:p>
            <a:pPr algn="just"/>
            <a:r>
              <a:rPr lang="tr-TR" b="1" dirty="0"/>
              <a:t>B</a:t>
            </a:r>
            <a:r>
              <a:rPr lang="tr-TR" b="1" dirty="0" smtClean="0"/>
              <a:t>ilardo </a:t>
            </a:r>
            <a:r>
              <a:rPr lang="tr-TR" b="1" dirty="0"/>
              <a:t>ve </a:t>
            </a:r>
            <a:r>
              <a:rPr lang="tr-TR" b="1" dirty="0" smtClean="0"/>
              <a:t>Masa </a:t>
            </a:r>
            <a:r>
              <a:rPr lang="tr-TR" b="1" dirty="0"/>
              <a:t>T</a:t>
            </a:r>
            <a:r>
              <a:rPr lang="tr-TR" b="1" dirty="0" smtClean="0"/>
              <a:t>enisi Salonu</a:t>
            </a:r>
          </a:p>
          <a:p>
            <a:pPr algn="just"/>
            <a:endParaRPr lang="tr-TR" b="1" dirty="0"/>
          </a:p>
          <a:p>
            <a:pPr algn="just"/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67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_Z4C0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66A9533.MOV.02_12_38_24.Stil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20" y="3212976"/>
            <a:ext cx="6192688" cy="34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SC_2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6748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SC_2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38094"/>
            <a:ext cx="5047660" cy="33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7311117754\Desktop\066A9530 MOV 02_11_46_20 Still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9"/>
            <a:ext cx="589805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7311117754\Desktop\_Z4C0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11" y="3343378"/>
            <a:ext cx="5273316" cy="35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62500" lnSpcReduction="20000"/>
          </a:bodyPr>
          <a:lstStyle/>
          <a:p>
            <a:pPr algn="just"/>
            <a:endParaRPr lang="tr-TR" sz="4000" b="1" dirty="0" smtClean="0"/>
          </a:p>
          <a:p>
            <a:pPr algn="just"/>
            <a:r>
              <a:rPr lang="tr-TR" sz="4000" b="1" dirty="0" smtClean="0"/>
              <a:t>Basketbol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S</a:t>
            </a:r>
            <a:r>
              <a:rPr lang="tr-TR" sz="4000" b="1" dirty="0" smtClean="0"/>
              <a:t>alon </a:t>
            </a:r>
            <a:r>
              <a:rPr lang="tr-TR" sz="4000" b="1" dirty="0"/>
              <a:t>F</a:t>
            </a:r>
            <a:r>
              <a:rPr lang="tr-TR" sz="4000" b="1" dirty="0" smtClean="0"/>
              <a:t>utbolu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T</a:t>
            </a:r>
            <a:r>
              <a:rPr lang="tr-TR" sz="4000" b="1" dirty="0" smtClean="0"/>
              <a:t>enis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M</a:t>
            </a:r>
            <a:r>
              <a:rPr lang="tr-TR" sz="4000" b="1" dirty="0" smtClean="0"/>
              <a:t>asa </a:t>
            </a:r>
            <a:r>
              <a:rPr lang="tr-TR" sz="4000" b="1" dirty="0"/>
              <a:t>T</a:t>
            </a:r>
            <a:r>
              <a:rPr lang="tr-TR" sz="4000" b="1" dirty="0" smtClean="0"/>
              <a:t>enisi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S</a:t>
            </a:r>
            <a:r>
              <a:rPr lang="tr-TR" sz="4000" b="1" dirty="0" smtClean="0"/>
              <a:t>atranç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B</a:t>
            </a:r>
            <a:r>
              <a:rPr lang="tr-TR" sz="4000" b="1" dirty="0" smtClean="0"/>
              <a:t>ilek </a:t>
            </a:r>
            <a:r>
              <a:rPr lang="tr-TR" sz="4000" b="1" dirty="0"/>
              <a:t>G</a:t>
            </a:r>
            <a:r>
              <a:rPr lang="tr-TR" sz="4000" b="1" dirty="0" smtClean="0"/>
              <a:t>üreşi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Y</a:t>
            </a:r>
            <a:r>
              <a:rPr lang="tr-TR" sz="4000" b="1" dirty="0" smtClean="0"/>
              <a:t>üzme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B</a:t>
            </a:r>
            <a:r>
              <a:rPr lang="tr-TR" sz="4000" b="1" dirty="0" smtClean="0"/>
              <a:t>adminton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B</a:t>
            </a:r>
            <a:r>
              <a:rPr lang="tr-TR" sz="4000" b="1" dirty="0" smtClean="0"/>
              <a:t>ilardo,</a:t>
            </a:r>
          </a:p>
          <a:p>
            <a:pPr algn="just"/>
            <a:r>
              <a:rPr lang="tr-TR" sz="4000" b="1" dirty="0" smtClean="0"/>
              <a:t> </a:t>
            </a:r>
            <a:r>
              <a:rPr lang="tr-TR" sz="4000" b="1" dirty="0"/>
              <a:t>B</a:t>
            </a:r>
            <a:r>
              <a:rPr lang="tr-TR" sz="4000" b="1" dirty="0" smtClean="0"/>
              <a:t>oks</a:t>
            </a:r>
            <a:r>
              <a:rPr lang="tr-TR" sz="4000" b="1" dirty="0"/>
              <a:t>, </a:t>
            </a:r>
            <a:endParaRPr lang="tr-TR" sz="4000" b="1" dirty="0" smtClean="0"/>
          </a:p>
          <a:p>
            <a:pPr algn="just"/>
            <a:r>
              <a:rPr lang="tr-TR" sz="4000" b="1" dirty="0"/>
              <a:t>E</a:t>
            </a:r>
            <a:r>
              <a:rPr lang="tr-TR" sz="4000" b="1" dirty="0" smtClean="0"/>
              <a:t>-spor  Üniversite Takımları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8574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/>
          <a:lstStyle/>
          <a:p>
            <a:pPr marL="64008" indent="0">
              <a:buNone/>
            </a:pPr>
            <a:endParaRPr lang="tr-TR" dirty="0"/>
          </a:p>
        </p:txBody>
      </p:sp>
      <p:pic>
        <p:nvPicPr>
          <p:cNvPr id="1026" name="Picture 2" descr="C:\Users\17311117754\AppData\Local\Microsoft\Windows\Temporary Internet Files\Content.Outlook\EZIUK5KZ\derg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marL="64008" indent="0">
              <a:buNone/>
            </a:pPr>
            <a:endParaRPr lang="tr-TR" dirty="0"/>
          </a:p>
        </p:txBody>
      </p:sp>
      <p:pic>
        <p:nvPicPr>
          <p:cNvPr id="2050" name="Picture 2" descr="C:\Users\17311117754\AppData\Local\Microsoft\Windows\Temporary Internet Files\Content.Outlook\EZIUK5KZ\tasl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8965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64008" indent="0">
              <a:buNone/>
            </a:pPr>
            <a:r>
              <a:rPr lang="tr-TR" sz="6600" b="1" dirty="0" smtClean="0"/>
              <a:t>   Sevgiyle Kalın...</a:t>
            </a: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11104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tr-TR" sz="8800" dirty="0"/>
              <a:t> </a:t>
            </a:r>
            <a:r>
              <a:rPr lang="tr-TR" sz="8800" dirty="0" smtClean="0"/>
              <a:t>   </a:t>
            </a:r>
          </a:p>
          <a:p>
            <a:pPr marL="64008" indent="0">
              <a:buNone/>
            </a:pPr>
            <a:r>
              <a:rPr lang="tr-TR" sz="8800" b="1" dirty="0" smtClean="0"/>
              <a:t>BİZ KİMİZ ?</a:t>
            </a:r>
            <a:endParaRPr lang="tr-TR" sz="8800" b="1" dirty="0"/>
          </a:p>
        </p:txBody>
      </p:sp>
    </p:spTree>
    <p:extLst>
      <p:ext uri="{BB962C8B-B14F-4D97-AF65-F5344CB8AC3E}">
        <p14:creationId xmlns:p14="http://schemas.microsoft.com/office/powerpoint/2010/main" val="3553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Öğrenci Kulüpleri </a:t>
            </a:r>
            <a:r>
              <a:rPr lang="tr-TR" b="1" dirty="0" err="1" smtClean="0"/>
              <a:t>Mentoru</a:t>
            </a:r>
            <a:endParaRPr lang="tr-TR" b="1" dirty="0" smtClean="0"/>
          </a:p>
          <a:p>
            <a:r>
              <a:rPr lang="tr-TR" b="1" dirty="0" smtClean="0"/>
              <a:t>Antrenör</a:t>
            </a:r>
          </a:p>
          <a:p>
            <a:r>
              <a:rPr lang="tr-TR" b="1" dirty="0" smtClean="0"/>
              <a:t>Öğrenci </a:t>
            </a:r>
            <a:r>
              <a:rPr lang="tr-TR" b="1" dirty="0" err="1"/>
              <a:t>Mentoru</a:t>
            </a:r>
            <a:endParaRPr lang="tr-TR" b="1" dirty="0"/>
          </a:p>
          <a:p>
            <a:r>
              <a:rPr lang="tr-TR" b="1" dirty="0"/>
              <a:t>Dijital Medya, Ses ve Görüntü Sistemleri Sorumlusu</a:t>
            </a:r>
          </a:p>
          <a:p>
            <a:r>
              <a:rPr lang="tr-TR" b="1" dirty="0"/>
              <a:t>Sağlık Merkezi Sorumlusu (Hemşire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Temizlik ve Teknik İşler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6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6000" b="1" dirty="0" smtClean="0"/>
          </a:p>
          <a:p>
            <a:r>
              <a:rPr lang="tr-TR" sz="6000" b="1" dirty="0" smtClean="0"/>
              <a:t>ÖĞRENCİ KULÜPLERİ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40239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pPr marL="64008" indent="0">
              <a:buNone/>
            </a:pPr>
            <a:r>
              <a:rPr lang="tr-TR" sz="4800" b="1" dirty="0" smtClean="0"/>
              <a:t>  </a:t>
            </a:r>
            <a:endParaRPr lang="tr-TR" dirty="0" smtClean="0"/>
          </a:p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r>
              <a:rPr lang="tr-TR" b="1" dirty="0" smtClean="0"/>
              <a:t>Üniversitelerde</a:t>
            </a:r>
            <a:r>
              <a:rPr lang="tr-TR" b="1" dirty="0"/>
              <a:t>,   2547 Sayılı Yükseköğretim Kanununun 47.nci maddesi gereğince,  ders dışı etkinlikler düzenlemek üzere bilimsel, kültürel, sosyal ve sportif alanlarda faaliyet </a:t>
            </a:r>
            <a:r>
              <a:rPr lang="tr-TR" b="1" dirty="0" smtClean="0"/>
              <a:t>gösteren öğrenci kulüpleri kurulmaktadır.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036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6600" b="1" dirty="0" smtClean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tr-TR" sz="6000" b="1" dirty="0" smtClean="0"/>
              <a:t>35 öğrenci kulübü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tr-TR" sz="6000" b="1" dirty="0" smtClean="0"/>
              <a:t>250’yi aşkın etkinlik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33787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SC_2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 smtClean="0"/>
          </a:p>
          <a:p>
            <a:pPr marL="64008" indent="0">
              <a:buNone/>
            </a:pPr>
            <a:r>
              <a:rPr lang="tr-TR" b="1" dirty="0"/>
              <a:t>	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6361"/>
              </p:ext>
            </p:extLst>
          </p:nvPr>
        </p:nvGraphicFramePr>
        <p:xfrm>
          <a:off x="755576" y="476672"/>
          <a:ext cx="7704856" cy="590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4856"/>
              </a:tblGrid>
              <a:tr h="70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Atatürkçü</a:t>
                      </a:r>
                      <a:r>
                        <a:rPr lang="tr-TR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Düşünce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Artölye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Extreme</a:t>
                      </a:r>
                      <a:r>
                        <a:rPr lang="tr-TR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ve Sinerji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Büyülü Fener Sinema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69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Çeviri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Çocuk Gelişimi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 Spor Kulübü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ESN </a:t>
                      </a:r>
                      <a:r>
                        <a:rPr lang="tr-TR" sz="2000" dirty="0" smtClean="0">
                          <a:effectLst/>
                        </a:rPr>
                        <a:t>Çağ Club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255</TotalTime>
  <Words>307</Words>
  <Application>Microsoft Office PowerPoint</Application>
  <PresentationFormat>Ekran Gösterisi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Canlı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ÖĞRENCİ KULÜPLERİNE        NASIL ÜYE OLABİLİRİM?</vt:lpstr>
      <vt:lpstr>PowerPoint Sunusu</vt:lpstr>
      <vt:lpstr>PowerPoint Sunusu</vt:lpstr>
      <vt:lpstr>PowerPoint Sunusu</vt:lpstr>
      <vt:lpstr>PowerPoint Sunusu</vt:lpstr>
      <vt:lpstr>ÇAĞ’DA ÖĞRENCİ KULÜBÜ    NASIL KURULUR?</vt:lpstr>
      <vt:lpstr>PowerPoint Sunusu</vt:lpstr>
      <vt:lpstr> ÇAĞ’DA SPOR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Leyla KARAOMERLIOGLU</dc:creator>
  <cp:lastModifiedBy>Sami DOGRU</cp:lastModifiedBy>
  <cp:revision>25</cp:revision>
  <dcterms:created xsi:type="dcterms:W3CDTF">2017-11-02T06:46:42Z</dcterms:created>
  <dcterms:modified xsi:type="dcterms:W3CDTF">2026-01-09T10:30:30Z</dcterms:modified>
</cp:coreProperties>
</file>