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0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84" r:id="rId24"/>
    <p:sldId id="278" r:id="rId25"/>
    <p:sldId id="281" r:id="rId26"/>
    <p:sldId id="28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1.svg"/><Relationship Id="rId1" Type="http://schemas.openxmlformats.org/officeDocument/2006/relationships/image" Target="../media/image8.png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svg"/><Relationship Id="rId1" Type="http://schemas.openxmlformats.org/officeDocument/2006/relationships/image" Target="../media/image16.png"/><Relationship Id="rId6" Type="http://schemas.openxmlformats.org/officeDocument/2006/relationships/image" Target="../media/image27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1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1.png"/><Relationship Id="rId2" Type="http://schemas.openxmlformats.org/officeDocument/2006/relationships/image" Target="../media/image11.svg"/><Relationship Id="rId1" Type="http://schemas.openxmlformats.org/officeDocument/2006/relationships/image" Target="../media/image101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B00EC-8882-40EB-8D5C-0873B89385D7}" type="doc">
      <dgm:prSet loTypeId="urn:microsoft.com/office/officeart/2005/8/layout/default#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32DA8F-F25A-4577-94BE-47252C5E2AC3}">
      <dgm:prSet/>
      <dgm:spPr/>
      <dgm:t>
        <a:bodyPr/>
        <a:lstStyle/>
        <a:p>
          <a:r>
            <a:rPr lang="tr-TR"/>
            <a:t>Bilimsel bilgi üretmek</a:t>
          </a:r>
          <a:endParaRPr lang="en-US"/>
        </a:p>
      </dgm:t>
    </dgm:pt>
    <dgm:pt modelId="{F33D430B-A802-44A4-ACE4-AAC6D161062C}" type="parTrans" cxnId="{A3AD131A-6118-487D-8798-C7950530E184}">
      <dgm:prSet/>
      <dgm:spPr/>
      <dgm:t>
        <a:bodyPr/>
        <a:lstStyle/>
        <a:p>
          <a:endParaRPr lang="en-US"/>
        </a:p>
      </dgm:t>
    </dgm:pt>
    <dgm:pt modelId="{43C63DFE-1698-44C1-AFC2-9694427A1927}" type="sibTrans" cxnId="{A3AD131A-6118-487D-8798-C7950530E184}">
      <dgm:prSet/>
      <dgm:spPr/>
      <dgm:t>
        <a:bodyPr/>
        <a:lstStyle/>
        <a:p>
          <a:endParaRPr lang="en-US"/>
        </a:p>
      </dgm:t>
    </dgm:pt>
    <dgm:pt modelId="{EFB8E43D-78B0-43E5-B42B-5C77C04098C8}">
      <dgm:prSet/>
      <dgm:spPr/>
      <dgm:t>
        <a:bodyPr/>
        <a:lstStyle/>
        <a:p>
          <a:r>
            <a:rPr lang="tr-TR"/>
            <a:t>- Hedef toplum ile ilgili çıkarımlar: </a:t>
          </a:r>
          <a:endParaRPr lang="en-US"/>
        </a:p>
      </dgm:t>
    </dgm:pt>
    <dgm:pt modelId="{7F5F0966-19D9-4EBB-AA62-D7D728EB7A3F}" type="parTrans" cxnId="{9CD20A81-7548-4A80-84A8-9A6BF6E8F22B}">
      <dgm:prSet/>
      <dgm:spPr/>
      <dgm:t>
        <a:bodyPr/>
        <a:lstStyle/>
        <a:p>
          <a:endParaRPr lang="en-US"/>
        </a:p>
      </dgm:t>
    </dgm:pt>
    <dgm:pt modelId="{6AA00595-658A-4C06-A263-2379BAAF82B9}" type="sibTrans" cxnId="{9CD20A81-7548-4A80-84A8-9A6BF6E8F22B}">
      <dgm:prSet/>
      <dgm:spPr/>
      <dgm:t>
        <a:bodyPr/>
        <a:lstStyle/>
        <a:p>
          <a:endParaRPr lang="en-US"/>
        </a:p>
      </dgm:t>
    </dgm:pt>
    <dgm:pt modelId="{7FDF2A07-8649-4A77-9ABB-FB10654768B7}">
      <dgm:prSet/>
      <dgm:spPr/>
      <dgm:t>
        <a:bodyPr/>
        <a:lstStyle/>
        <a:p>
          <a:r>
            <a:rPr lang="tr-TR"/>
            <a:t>- Toplumu tanımak </a:t>
          </a:r>
          <a:endParaRPr lang="en-US"/>
        </a:p>
      </dgm:t>
    </dgm:pt>
    <dgm:pt modelId="{6F15B034-D28A-4860-9B30-705F8BE7D65B}" type="parTrans" cxnId="{72B89D75-531F-4CBC-98B7-08FD6EAB325A}">
      <dgm:prSet/>
      <dgm:spPr/>
      <dgm:t>
        <a:bodyPr/>
        <a:lstStyle/>
        <a:p>
          <a:endParaRPr lang="en-US"/>
        </a:p>
      </dgm:t>
    </dgm:pt>
    <dgm:pt modelId="{1389515A-40D7-4BC5-9A35-C7918111D71E}" type="sibTrans" cxnId="{72B89D75-531F-4CBC-98B7-08FD6EAB325A}">
      <dgm:prSet/>
      <dgm:spPr/>
      <dgm:t>
        <a:bodyPr/>
        <a:lstStyle/>
        <a:p>
          <a:endParaRPr lang="en-US"/>
        </a:p>
      </dgm:t>
    </dgm:pt>
    <dgm:pt modelId="{4339383C-FA83-4E86-9BAF-478A34C47A29}">
      <dgm:prSet/>
      <dgm:spPr/>
      <dgm:t>
        <a:bodyPr/>
        <a:lstStyle/>
        <a:p>
          <a:r>
            <a:rPr lang="tr-TR"/>
            <a:t>- Profil çıkarmak </a:t>
          </a:r>
          <a:endParaRPr lang="en-US"/>
        </a:p>
      </dgm:t>
    </dgm:pt>
    <dgm:pt modelId="{6E778179-1E9F-428B-9ADE-812B1011847B}" type="parTrans" cxnId="{6EA020C3-1919-41CD-8758-E6A8A52788E8}">
      <dgm:prSet/>
      <dgm:spPr/>
      <dgm:t>
        <a:bodyPr/>
        <a:lstStyle/>
        <a:p>
          <a:endParaRPr lang="en-US"/>
        </a:p>
      </dgm:t>
    </dgm:pt>
    <dgm:pt modelId="{FD8E0FC8-D6D7-4A1A-A0FA-67D47598B162}" type="sibTrans" cxnId="{6EA020C3-1919-41CD-8758-E6A8A52788E8}">
      <dgm:prSet/>
      <dgm:spPr/>
      <dgm:t>
        <a:bodyPr/>
        <a:lstStyle/>
        <a:p>
          <a:endParaRPr lang="en-US"/>
        </a:p>
      </dgm:t>
    </dgm:pt>
    <dgm:pt modelId="{B2560308-9D8C-4DFD-BB2A-30A0625A8FD8}">
      <dgm:prSet/>
      <dgm:spPr/>
      <dgm:t>
        <a:bodyPr/>
        <a:lstStyle/>
        <a:p>
          <a:r>
            <a:rPr lang="tr-TR"/>
            <a:t>- Değişkenler ile ilişkileri ortaya çıkarmak</a:t>
          </a:r>
          <a:endParaRPr lang="en-US"/>
        </a:p>
      </dgm:t>
    </dgm:pt>
    <dgm:pt modelId="{B820F7EC-68CA-4D1A-A169-675463C1EEDE}" type="parTrans" cxnId="{DB48BD24-F6AC-4076-B280-0E37F0940C4E}">
      <dgm:prSet/>
      <dgm:spPr/>
      <dgm:t>
        <a:bodyPr/>
        <a:lstStyle/>
        <a:p>
          <a:endParaRPr lang="en-US"/>
        </a:p>
      </dgm:t>
    </dgm:pt>
    <dgm:pt modelId="{8B59A3E5-BF80-4073-8FFF-91D053D25686}" type="sibTrans" cxnId="{DB48BD24-F6AC-4076-B280-0E37F0940C4E}">
      <dgm:prSet/>
      <dgm:spPr/>
      <dgm:t>
        <a:bodyPr/>
        <a:lstStyle/>
        <a:p>
          <a:endParaRPr lang="en-US"/>
        </a:p>
      </dgm:t>
    </dgm:pt>
    <dgm:pt modelId="{AA3F53E4-B91C-4545-A0FD-03D92439BB9D}">
      <dgm:prSet/>
      <dgm:spPr/>
      <dgm:t>
        <a:bodyPr/>
        <a:lstStyle/>
        <a:p>
          <a:r>
            <a:rPr lang="tr-TR"/>
            <a:t>- Eğilimleri belirlemek</a:t>
          </a:r>
          <a:endParaRPr lang="en-US"/>
        </a:p>
      </dgm:t>
    </dgm:pt>
    <dgm:pt modelId="{595D9B71-45B0-40BE-A3BE-46626907B875}" type="parTrans" cxnId="{E401CFD0-4983-45AB-8FDA-274A290781DC}">
      <dgm:prSet/>
      <dgm:spPr/>
      <dgm:t>
        <a:bodyPr/>
        <a:lstStyle/>
        <a:p>
          <a:endParaRPr lang="en-US"/>
        </a:p>
      </dgm:t>
    </dgm:pt>
    <dgm:pt modelId="{36FD4820-C09A-47E9-8568-021E6EC4BF2F}" type="sibTrans" cxnId="{E401CFD0-4983-45AB-8FDA-274A290781DC}">
      <dgm:prSet/>
      <dgm:spPr/>
      <dgm:t>
        <a:bodyPr/>
        <a:lstStyle/>
        <a:p>
          <a:endParaRPr lang="en-US"/>
        </a:p>
      </dgm:t>
    </dgm:pt>
    <dgm:pt modelId="{DEEDB9DB-76DB-4128-9BCA-7997B2F980A3}">
      <dgm:prSet/>
      <dgm:spPr/>
      <dgm:t>
        <a:bodyPr/>
        <a:lstStyle/>
        <a:p>
          <a:r>
            <a:rPr lang="tr-TR"/>
            <a:t>- Problemin nedenleri bulmak ve çözüm aramak</a:t>
          </a:r>
          <a:endParaRPr lang="en-US"/>
        </a:p>
      </dgm:t>
    </dgm:pt>
    <dgm:pt modelId="{062DD332-6019-4DEC-B91D-801B493AAB4B}" type="parTrans" cxnId="{9D474B6A-E562-475F-9F50-45C489835D84}">
      <dgm:prSet/>
      <dgm:spPr/>
      <dgm:t>
        <a:bodyPr/>
        <a:lstStyle/>
        <a:p>
          <a:endParaRPr lang="en-US"/>
        </a:p>
      </dgm:t>
    </dgm:pt>
    <dgm:pt modelId="{77EAAEDD-D7FF-4083-A711-14A35A6E2555}" type="sibTrans" cxnId="{9D474B6A-E562-475F-9F50-45C489835D84}">
      <dgm:prSet/>
      <dgm:spPr/>
      <dgm:t>
        <a:bodyPr/>
        <a:lstStyle/>
        <a:p>
          <a:endParaRPr lang="en-US"/>
        </a:p>
      </dgm:t>
    </dgm:pt>
    <dgm:pt modelId="{80A73468-B104-47B3-AE12-D4F7AFE7A4BB}" type="pres">
      <dgm:prSet presAssocID="{E18B00EC-8882-40EB-8D5C-0873B89385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92186C-A9AF-440D-B299-F2373D011E60}" type="pres">
      <dgm:prSet presAssocID="{8C32DA8F-F25A-4577-94BE-47252C5E2AC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C1F6AE-1301-41D8-9DD6-83AB481222F4}" type="pres">
      <dgm:prSet presAssocID="{43C63DFE-1698-44C1-AFC2-9694427A1927}" presName="sibTrans" presStyleCnt="0"/>
      <dgm:spPr/>
    </dgm:pt>
    <dgm:pt modelId="{07DB4EF7-FA19-4777-985A-7CD1138FD991}" type="pres">
      <dgm:prSet presAssocID="{EFB8E43D-78B0-43E5-B42B-5C77C04098C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3A0A34-3883-426F-8F41-E83F1B88459E}" type="pres">
      <dgm:prSet presAssocID="{6AA00595-658A-4C06-A263-2379BAAF82B9}" presName="sibTrans" presStyleCnt="0"/>
      <dgm:spPr/>
    </dgm:pt>
    <dgm:pt modelId="{A19D27E2-3997-405A-AFEE-6F2F3445A221}" type="pres">
      <dgm:prSet presAssocID="{7FDF2A07-8649-4A77-9ABB-FB10654768B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F163EC-B289-46E3-9619-AA31FB19ABF6}" type="pres">
      <dgm:prSet presAssocID="{1389515A-40D7-4BC5-9A35-C7918111D71E}" presName="sibTrans" presStyleCnt="0"/>
      <dgm:spPr/>
    </dgm:pt>
    <dgm:pt modelId="{78CE4BCC-0DE7-46F9-A08C-005A0BA5F6AB}" type="pres">
      <dgm:prSet presAssocID="{4339383C-FA83-4E86-9BAF-478A34C47A2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2D32E3-4994-4647-AA82-4A3D2CD92ECF}" type="pres">
      <dgm:prSet presAssocID="{FD8E0FC8-D6D7-4A1A-A0FA-67D47598B162}" presName="sibTrans" presStyleCnt="0"/>
      <dgm:spPr/>
    </dgm:pt>
    <dgm:pt modelId="{7D360CE4-9D16-4CAB-99CF-DC28CDCAE8A1}" type="pres">
      <dgm:prSet presAssocID="{B2560308-9D8C-4DFD-BB2A-30A0625A8FD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7C379A-78F7-45F0-9CAA-C3057FF60F5A}" type="pres">
      <dgm:prSet presAssocID="{8B59A3E5-BF80-4073-8FFF-91D053D25686}" presName="sibTrans" presStyleCnt="0"/>
      <dgm:spPr/>
    </dgm:pt>
    <dgm:pt modelId="{FD436A95-C9B5-4554-9D38-F3C7D0531A83}" type="pres">
      <dgm:prSet presAssocID="{AA3F53E4-B91C-4545-A0FD-03D92439BB9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62016F-C398-44E5-A3A6-817D9F5CBE23}" type="pres">
      <dgm:prSet presAssocID="{36FD4820-C09A-47E9-8568-021E6EC4BF2F}" presName="sibTrans" presStyleCnt="0"/>
      <dgm:spPr/>
    </dgm:pt>
    <dgm:pt modelId="{9FEC63CA-9C15-46CE-9F2E-B5238D458671}" type="pres">
      <dgm:prSet presAssocID="{DEEDB9DB-76DB-4128-9BCA-7997B2F980A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401CFD0-4983-45AB-8FDA-274A290781DC}" srcId="{E18B00EC-8882-40EB-8D5C-0873B89385D7}" destId="{AA3F53E4-B91C-4545-A0FD-03D92439BB9D}" srcOrd="5" destOrd="0" parTransId="{595D9B71-45B0-40BE-A3BE-46626907B875}" sibTransId="{36FD4820-C09A-47E9-8568-021E6EC4BF2F}"/>
    <dgm:cxn modelId="{077C6254-F695-4ED1-BBF8-B877F1FAF497}" type="presOf" srcId="{7FDF2A07-8649-4A77-9ABB-FB10654768B7}" destId="{A19D27E2-3997-405A-AFEE-6F2F3445A221}" srcOrd="0" destOrd="0" presId="urn:microsoft.com/office/officeart/2005/8/layout/default#1"/>
    <dgm:cxn modelId="{9CD20A81-7548-4A80-84A8-9A6BF6E8F22B}" srcId="{E18B00EC-8882-40EB-8D5C-0873B89385D7}" destId="{EFB8E43D-78B0-43E5-B42B-5C77C04098C8}" srcOrd="1" destOrd="0" parTransId="{7F5F0966-19D9-4EBB-AA62-D7D728EB7A3F}" sibTransId="{6AA00595-658A-4C06-A263-2379BAAF82B9}"/>
    <dgm:cxn modelId="{CDC9F3A7-4BBD-4FCE-81E9-B1EDF61E8F8B}" type="presOf" srcId="{EFB8E43D-78B0-43E5-B42B-5C77C04098C8}" destId="{07DB4EF7-FA19-4777-985A-7CD1138FD991}" srcOrd="0" destOrd="0" presId="urn:microsoft.com/office/officeart/2005/8/layout/default#1"/>
    <dgm:cxn modelId="{EC3BC29F-8AEC-45D4-8231-DB98EE932CF6}" type="presOf" srcId="{E18B00EC-8882-40EB-8D5C-0873B89385D7}" destId="{80A73468-B104-47B3-AE12-D4F7AFE7A4BB}" srcOrd="0" destOrd="0" presId="urn:microsoft.com/office/officeart/2005/8/layout/default#1"/>
    <dgm:cxn modelId="{72B89D75-531F-4CBC-98B7-08FD6EAB325A}" srcId="{E18B00EC-8882-40EB-8D5C-0873B89385D7}" destId="{7FDF2A07-8649-4A77-9ABB-FB10654768B7}" srcOrd="2" destOrd="0" parTransId="{6F15B034-D28A-4860-9B30-705F8BE7D65B}" sibTransId="{1389515A-40D7-4BC5-9A35-C7918111D71E}"/>
    <dgm:cxn modelId="{6EA020C3-1919-41CD-8758-E6A8A52788E8}" srcId="{E18B00EC-8882-40EB-8D5C-0873B89385D7}" destId="{4339383C-FA83-4E86-9BAF-478A34C47A29}" srcOrd="3" destOrd="0" parTransId="{6E778179-1E9F-428B-9ADE-812B1011847B}" sibTransId="{FD8E0FC8-D6D7-4A1A-A0FA-67D47598B162}"/>
    <dgm:cxn modelId="{DB10B9A0-CCDF-46A8-9A6B-1A5E37E48E35}" type="presOf" srcId="{B2560308-9D8C-4DFD-BB2A-30A0625A8FD8}" destId="{7D360CE4-9D16-4CAB-99CF-DC28CDCAE8A1}" srcOrd="0" destOrd="0" presId="urn:microsoft.com/office/officeart/2005/8/layout/default#1"/>
    <dgm:cxn modelId="{FC6C35D9-5DDF-464F-8328-BED5238BD024}" type="presOf" srcId="{DEEDB9DB-76DB-4128-9BCA-7997B2F980A3}" destId="{9FEC63CA-9C15-46CE-9F2E-B5238D458671}" srcOrd="0" destOrd="0" presId="urn:microsoft.com/office/officeart/2005/8/layout/default#1"/>
    <dgm:cxn modelId="{DB48BD24-F6AC-4076-B280-0E37F0940C4E}" srcId="{E18B00EC-8882-40EB-8D5C-0873B89385D7}" destId="{B2560308-9D8C-4DFD-BB2A-30A0625A8FD8}" srcOrd="4" destOrd="0" parTransId="{B820F7EC-68CA-4D1A-A169-675463C1EEDE}" sibTransId="{8B59A3E5-BF80-4073-8FFF-91D053D25686}"/>
    <dgm:cxn modelId="{9D474B6A-E562-475F-9F50-45C489835D84}" srcId="{E18B00EC-8882-40EB-8D5C-0873B89385D7}" destId="{DEEDB9DB-76DB-4128-9BCA-7997B2F980A3}" srcOrd="6" destOrd="0" parTransId="{062DD332-6019-4DEC-B91D-801B493AAB4B}" sibTransId="{77EAAEDD-D7FF-4083-A711-14A35A6E2555}"/>
    <dgm:cxn modelId="{7833CEB5-4B66-4923-A5F3-5616B6CAAB57}" type="presOf" srcId="{AA3F53E4-B91C-4545-A0FD-03D92439BB9D}" destId="{FD436A95-C9B5-4554-9D38-F3C7D0531A83}" srcOrd="0" destOrd="0" presId="urn:microsoft.com/office/officeart/2005/8/layout/default#1"/>
    <dgm:cxn modelId="{A3AD131A-6118-487D-8798-C7950530E184}" srcId="{E18B00EC-8882-40EB-8D5C-0873B89385D7}" destId="{8C32DA8F-F25A-4577-94BE-47252C5E2AC3}" srcOrd="0" destOrd="0" parTransId="{F33D430B-A802-44A4-ACE4-AAC6D161062C}" sibTransId="{43C63DFE-1698-44C1-AFC2-9694427A1927}"/>
    <dgm:cxn modelId="{BF8F1010-F787-4479-B7DD-CA72AA624A80}" type="presOf" srcId="{4339383C-FA83-4E86-9BAF-478A34C47A29}" destId="{78CE4BCC-0DE7-46F9-A08C-005A0BA5F6AB}" srcOrd="0" destOrd="0" presId="urn:microsoft.com/office/officeart/2005/8/layout/default#1"/>
    <dgm:cxn modelId="{9F36DC22-BB58-4471-87C0-F5B7384FB07F}" type="presOf" srcId="{8C32DA8F-F25A-4577-94BE-47252C5E2AC3}" destId="{5492186C-A9AF-440D-B299-F2373D011E60}" srcOrd="0" destOrd="0" presId="urn:microsoft.com/office/officeart/2005/8/layout/default#1"/>
    <dgm:cxn modelId="{2C60D474-4913-4C75-81BF-796F1CAEACCF}" type="presParOf" srcId="{80A73468-B104-47B3-AE12-D4F7AFE7A4BB}" destId="{5492186C-A9AF-440D-B299-F2373D011E60}" srcOrd="0" destOrd="0" presId="urn:microsoft.com/office/officeart/2005/8/layout/default#1"/>
    <dgm:cxn modelId="{7EF406C7-F4A3-4091-8B91-9BB56A8115D9}" type="presParOf" srcId="{80A73468-B104-47B3-AE12-D4F7AFE7A4BB}" destId="{63C1F6AE-1301-41D8-9DD6-83AB481222F4}" srcOrd="1" destOrd="0" presId="urn:microsoft.com/office/officeart/2005/8/layout/default#1"/>
    <dgm:cxn modelId="{5449D0CC-0E23-40E4-A933-AE0CC9138322}" type="presParOf" srcId="{80A73468-B104-47B3-AE12-D4F7AFE7A4BB}" destId="{07DB4EF7-FA19-4777-985A-7CD1138FD991}" srcOrd="2" destOrd="0" presId="urn:microsoft.com/office/officeart/2005/8/layout/default#1"/>
    <dgm:cxn modelId="{6031DB9D-6923-4510-AF05-381CE8BCA2E4}" type="presParOf" srcId="{80A73468-B104-47B3-AE12-D4F7AFE7A4BB}" destId="{FD3A0A34-3883-426F-8F41-E83F1B88459E}" srcOrd="3" destOrd="0" presId="urn:microsoft.com/office/officeart/2005/8/layout/default#1"/>
    <dgm:cxn modelId="{D9B933B2-6028-4BA3-827A-23B82EBC4E37}" type="presParOf" srcId="{80A73468-B104-47B3-AE12-D4F7AFE7A4BB}" destId="{A19D27E2-3997-405A-AFEE-6F2F3445A221}" srcOrd="4" destOrd="0" presId="urn:microsoft.com/office/officeart/2005/8/layout/default#1"/>
    <dgm:cxn modelId="{FD8C6443-52E6-4C52-B874-6009E62CDCB0}" type="presParOf" srcId="{80A73468-B104-47B3-AE12-D4F7AFE7A4BB}" destId="{BDF163EC-B289-46E3-9619-AA31FB19ABF6}" srcOrd="5" destOrd="0" presId="urn:microsoft.com/office/officeart/2005/8/layout/default#1"/>
    <dgm:cxn modelId="{CDD0596A-94C9-4A1C-9400-64E6A5F9136F}" type="presParOf" srcId="{80A73468-B104-47B3-AE12-D4F7AFE7A4BB}" destId="{78CE4BCC-0DE7-46F9-A08C-005A0BA5F6AB}" srcOrd="6" destOrd="0" presId="urn:microsoft.com/office/officeart/2005/8/layout/default#1"/>
    <dgm:cxn modelId="{F72F804A-1999-4E8E-8766-84554DB91FB4}" type="presParOf" srcId="{80A73468-B104-47B3-AE12-D4F7AFE7A4BB}" destId="{E52D32E3-4994-4647-AA82-4A3D2CD92ECF}" srcOrd="7" destOrd="0" presId="urn:microsoft.com/office/officeart/2005/8/layout/default#1"/>
    <dgm:cxn modelId="{43787291-1737-4B32-B27A-6997C091DCA8}" type="presParOf" srcId="{80A73468-B104-47B3-AE12-D4F7AFE7A4BB}" destId="{7D360CE4-9D16-4CAB-99CF-DC28CDCAE8A1}" srcOrd="8" destOrd="0" presId="urn:microsoft.com/office/officeart/2005/8/layout/default#1"/>
    <dgm:cxn modelId="{613FE0CC-98B1-4EDA-B3DE-698F80D2E37F}" type="presParOf" srcId="{80A73468-B104-47B3-AE12-D4F7AFE7A4BB}" destId="{3C7C379A-78F7-45F0-9CAA-C3057FF60F5A}" srcOrd="9" destOrd="0" presId="urn:microsoft.com/office/officeart/2005/8/layout/default#1"/>
    <dgm:cxn modelId="{6C4429BC-F731-4973-86A8-22D8E88F5C83}" type="presParOf" srcId="{80A73468-B104-47B3-AE12-D4F7AFE7A4BB}" destId="{FD436A95-C9B5-4554-9D38-F3C7D0531A83}" srcOrd="10" destOrd="0" presId="urn:microsoft.com/office/officeart/2005/8/layout/default#1"/>
    <dgm:cxn modelId="{EFC03538-8CBB-43AE-AC0A-BA524CE8254D}" type="presParOf" srcId="{80A73468-B104-47B3-AE12-D4F7AFE7A4BB}" destId="{D662016F-C398-44E5-A3A6-817D9F5CBE23}" srcOrd="11" destOrd="0" presId="urn:microsoft.com/office/officeart/2005/8/layout/default#1"/>
    <dgm:cxn modelId="{F5E28F8A-1A2A-460C-8353-C3F63572A1E0}" type="presParOf" srcId="{80A73468-B104-47B3-AE12-D4F7AFE7A4BB}" destId="{9FEC63CA-9C15-46CE-9F2E-B5238D458671}" srcOrd="12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6ACB69-E6F6-4361-B251-AEBC2074B839}" type="doc">
      <dgm:prSet loTypeId="urn:microsoft.com/office/officeart/2005/8/layout/default#4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2F58DC-4F37-4BAD-8A10-C26E817D74A4}">
      <dgm:prSet/>
      <dgm:spPr/>
      <dgm:t>
        <a:bodyPr/>
        <a:lstStyle/>
        <a:p>
          <a:r>
            <a:rPr lang="tr-TR"/>
            <a:t>ÖLÇME ARACI: Bir değişkenin büyüklüğünü sayısal hale getirmek için kullanılan araç, yöntem ve grafikler </a:t>
          </a:r>
          <a:endParaRPr lang="en-US"/>
        </a:p>
      </dgm:t>
    </dgm:pt>
    <dgm:pt modelId="{C40225E7-6FC7-4B0C-B7D1-76D42213CE38}" type="parTrans" cxnId="{52410F7A-B970-4EF9-A83A-4983F25CE2B9}">
      <dgm:prSet/>
      <dgm:spPr/>
      <dgm:t>
        <a:bodyPr/>
        <a:lstStyle/>
        <a:p>
          <a:endParaRPr lang="en-US"/>
        </a:p>
      </dgm:t>
    </dgm:pt>
    <dgm:pt modelId="{082BAC80-C5BD-4CB3-A356-7B50F229544F}" type="sibTrans" cxnId="{52410F7A-B970-4EF9-A83A-4983F25CE2B9}">
      <dgm:prSet/>
      <dgm:spPr/>
      <dgm:t>
        <a:bodyPr/>
        <a:lstStyle/>
        <a:p>
          <a:endParaRPr lang="en-US"/>
        </a:p>
      </dgm:t>
    </dgm:pt>
    <dgm:pt modelId="{7CF00BDF-332F-4F15-800A-11D2DAC42F59}">
      <dgm:prSet/>
      <dgm:spPr/>
      <dgm:t>
        <a:bodyPr/>
        <a:lstStyle/>
        <a:p>
          <a:r>
            <a:rPr lang="tr-TR"/>
            <a:t>Fiziksel ölçü araçları </a:t>
          </a:r>
          <a:endParaRPr lang="en-US"/>
        </a:p>
      </dgm:t>
    </dgm:pt>
    <dgm:pt modelId="{E0510C6A-E9C6-4E7A-8AEC-D4117BC43D3D}" type="parTrans" cxnId="{5455D2C7-328A-4651-8ABB-E0EE7B26AB58}">
      <dgm:prSet/>
      <dgm:spPr/>
      <dgm:t>
        <a:bodyPr/>
        <a:lstStyle/>
        <a:p>
          <a:endParaRPr lang="en-US"/>
        </a:p>
      </dgm:t>
    </dgm:pt>
    <dgm:pt modelId="{143E89F0-B5FF-4319-84D1-3D7FA163D131}" type="sibTrans" cxnId="{5455D2C7-328A-4651-8ABB-E0EE7B26AB58}">
      <dgm:prSet/>
      <dgm:spPr/>
      <dgm:t>
        <a:bodyPr/>
        <a:lstStyle/>
        <a:p>
          <a:endParaRPr lang="en-US"/>
        </a:p>
      </dgm:t>
    </dgm:pt>
    <dgm:pt modelId="{2D6DDB25-06D4-4E49-B64E-D23D88D6DF86}">
      <dgm:prSet/>
      <dgm:spPr/>
      <dgm:t>
        <a:bodyPr/>
        <a:lstStyle/>
        <a:p>
          <a:r>
            <a:rPr lang="tr-TR"/>
            <a:t>Ölçekler (anket gibi) </a:t>
          </a:r>
          <a:endParaRPr lang="en-US"/>
        </a:p>
      </dgm:t>
    </dgm:pt>
    <dgm:pt modelId="{336E2EE4-4F40-4E6A-A710-CCD820D995FF}" type="parTrans" cxnId="{89F9DAB9-E3D2-49E9-82A6-D24200FE42FF}">
      <dgm:prSet/>
      <dgm:spPr/>
      <dgm:t>
        <a:bodyPr/>
        <a:lstStyle/>
        <a:p>
          <a:endParaRPr lang="en-US"/>
        </a:p>
      </dgm:t>
    </dgm:pt>
    <dgm:pt modelId="{F5096BC0-C7E5-4C1B-BF6F-0CDFD381C385}" type="sibTrans" cxnId="{89F9DAB9-E3D2-49E9-82A6-D24200FE42FF}">
      <dgm:prSet/>
      <dgm:spPr/>
      <dgm:t>
        <a:bodyPr/>
        <a:lstStyle/>
        <a:p>
          <a:endParaRPr lang="en-US"/>
        </a:p>
      </dgm:t>
    </dgm:pt>
    <dgm:pt modelId="{B0C895C1-49E0-4B16-AA61-1B953CD13BED}">
      <dgm:prSet/>
      <dgm:spPr/>
      <dgm:t>
        <a:bodyPr/>
        <a:lstStyle/>
        <a:p>
          <a:r>
            <a:rPr lang="tr-TR"/>
            <a:t>Karşılaştırma grafikleri </a:t>
          </a:r>
          <a:endParaRPr lang="en-US"/>
        </a:p>
      </dgm:t>
    </dgm:pt>
    <dgm:pt modelId="{06FB6EC6-4484-4D4D-BE06-6B485E3D4A78}" type="parTrans" cxnId="{C4526E8D-1804-4BAD-84D0-677791E5FC0B}">
      <dgm:prSet/>
      <dgm:spPr/>
      <dgm:t>
        <a:bodyPr/>
        <a:lstStyle/>
        <a:p>
          <a:endParaRPr lang="en-US"/>
        </a:p>
      </dgm:t>
    </dgm:pt>
    <dgm:pt modelId="{337F4056-7E81-478B-B595-1278E811AC68}" type="sibTrans" cxnId="{C4526E8D-1804-4BAD-84D0-677791E5FC0B}">
      <dgm:prSet/>
      <dgm:spPr/>
      <dgm:t>
        <a:bodyPr/>
        <a:lstStyle/>
        <a:p>
          <a:endParaRPr lang="en-US"/>
        </a:p>
      </dgm:t>
    </dgm:pt>
    <dgm:pt modelId="{204D672C-9AB5-4C43-BA81-A82F1B55D106}">
      <dgm:prSet/>
      <dgm:spPr/>
      <dgm:t>
        <a:bodyPr/>
        <a:lstStyle/>
        <a:p>
          <a:r>
            <a:rPr lang="tr-TR"/>
            <a:t>Davranış, değerlendirme, kişilik testleri</a:t>
          </a:r>
          <a:endParaRPr lang="en-US"/>
        </a:p>
      </dgm:t>
    </dgm:pt>
    <dgm:pt modelId="{ADAA5458-9482-43AD-A37E-EB49F046BB71}" type="parTrans" cxnId="{D93A7786-8FA1-4729-93CB-25B7D92A25C9}">
      <dgm:prSet/>
      <dgm:spPr/>
      <dgm:t>
        <a:bodyPr/>
        <a:lstStyle/>
        <a:p>
          <a:endParaRPr lang="en-US"/>
        </a:p>
      </dgm:t>
    </dgm:pt>
    <dgm:pt modelId="{25A87ED7-4ECF-48DC-AE82-3ECD43BC4471}" type="sibTrans" cxnId="{D93A7786-8FA1-4729-93CB-25B7D92A25C9}">
      <dgm:prSet/>
      <dgm:spPr/>
      <dgm:t>
        <a:bodyPr/>
        <a:lstStyle/>
        <a:p>
          <a:endParaRPr lang="en-US"/>
        </a:p>
      </dgm:t>
    </dgm:pt>
    <dgm:pt modelId="{8F293D1E-CC3E-4F86-AA7E-0CDE1E6DC911}">
      <dgm:prSet/>
      <dgm:spPr/>
      <dgm:t>
        <a:bodyPr/>
        <a:lstStyle/>
        <a:p>
          <a:r>
            <a:rPr lang="tr-TR"/>
            <a:t>Skorlama kriterleri (indeksler) </a:t>
          </a:r>
          <a:endParaRPr lang="en-US"/>
        </a:p>
      </dgm:t>
    </dgm:pt>
    <dgm:pt modelId="{F3D5ECFD-5ECC-4140-8B39-5300CE5420AC}" type="parTrans" cxnId="{6EA1A773-54B4-4AEF-811D-C20000CC4FBE}">
      <dgm:prSet/>
      <dgm:spPr/>
      <dgm:t>
        <a:bodyPr/>
        <a:lstStyle/>
        <a:p>
          <a:endParaRPr lang="en-US"/>
        </a:p>
      </dgm:t>
    </dgm:pt>
    <dgm:pt modelId="{13A44F59-B833-4669-A90C-A91EBE0BC461}" type="sibTrans" cxnId="{6EA1A773-54B4-4AEF-811D-C20000CC4FBE}">
      <dgm:prSet/>
      <dgm:spPr/>
      <dgm:t>
        <a:bodyPr/>
        <a:lstStyle/>
        <a:p>
          <a:endParaRPr lang="en-US"/>
        </a:p>
      </dgm:t>
    </dgm:pt>
    <dgm:pt modelId="{7F059ECD-6AFF-4217-B94E-114833FC8CB7}">
      <dgm:prSet/>
      <dgm:spPr/>
      <dgm:t>
        <a:bodyPr/>
        <a:lstStyle/>
        <a:p>
          <a:r>
            <a:rPr lang="tr-TR"/>
            <a:t>• ÖLÇME BİRİMİ: Karşılaştırmaya esas alınan standart büyüklük ölçüsü</a:t>
          </a:r>
          <a:endParaRPr lang="en-US"/>
        </a:p>
      </dgm:t>
    </dgm:pt>
    <dgm:pt modelId="{971EFC38-C289-40DB-B6DD-E48E234A2F1E}" type="parTrans" cxnId="{AA4C71A9-89CB-4944-9305-7EA31174BBFF}">
      <dgm:prSet/>
      <dgm:spPr/>
      <dgm:t>
        <a:bodyPr/>
        <a:lstStyle/>
        <a:p>
          <a:endParaRPr lang="en-US"/>
        </a:p>
      </dgm:t>
    </dgm:pt>
    <dgm:pt modelId="{15B51E07-64E6-4DB3-9146-FB63765D6183}" type="sibTrans" cxnId="{AA4C71A9-89CB-4944-9305-7EA31174BBFF}">
      <dgm:prSet/>
      <dgm:spPr/>
      <dgm:t>
        <a:bodyPr/>
        <a:lstStyle/>
        <a:p>
          <a:endParaRPr lang="en-US"/>
        </a:p>
      </dgm:t>
    </dgm:pt>
    <dgm:pt modelId="{B77922B6-46BF-4033-9F38-D2C300E906CA}" type="pres">
      <dgm:prSet presAssocID="{E86ACB69-E6F6-4361-B251-AEBC2074B8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600629-2A25-4E37-B3A5-F2BB5B2C2250}" type="pres">
      <dgm:prSet presAssocID="{1E2F58DC-4F37-4BAD-8A10-C26E817D74A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2866B3-AE0B-40DD-A4C3-E4094EDD68CB}" type="pres">
      <dgm:prSet presAssocID="{082BAC80-C5BD-4CB3-A356-7B50F229544F}" presName="sibTrans" presStyleCnt="0"/>
      <dgm:spPr/>
    </dgm:pt>
    <dgm:pt modelId="{61BAA876-0036-4EE0-AD29-A2F31ECF6227}" type="pres">
      <dgm:prSet presAssocID="{7CF00BDF-332F-4F15-800A-11D2DAC42F5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E7CF3C-C4DE-405C-9C9F-F201AE3B235B}" type="pres">
      <dgm:prSet presAssocID="{143E89F0-B5FF-4319-84D1-3D7FA163D131}" presName="sibTrans" presStyleCnt="0"/>
      <dgm:spPr/>
    </dgm:pt>
    <dgm:pt modelId="{41AB11D2-B532-4CF5-B54A-B7B2A73A274A}" type="pres">
      <dgm:prSet presAssocID="{2D6DDB25-06D4-4E49-B64E-D23D88D6DF8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7BB0F6-594E-45D4-9BAE-82C82D182531}" type="pres">
      <dgm:prSet presAssocID="{F5096BC0-C7E5-4C1B-BF6F-0CDFD381C385}" presName="sibTrans" presStyleCnt="0"/>
      <dgm:spPr/>
    </dgm:pt>
    <dgm:pt modelId="{417B0165-1E9E-455F-8966-C59C76244D56}" type="pres">
      <dgm:prSet presAssocID="{B0C895C1-49E0-4B16-AA61-1B953CD13BE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AEB060-E4AA-4408-AD0A-7CF7A55829B4}" type="pres">
      <dgm:prSet presAssocID="{337F4056-7E81-478B-B595-1278E811AC68}" presName="sibTrans" presStyleCnt="0"/>
      <dgm:spPr/>
    </dgm:pt>
    <dgm:pt modelId="{9F841896-0BB9-481E-A0F8-29D2469C7B8E}" type="pres">
      <dgm:prSet presAssocID="{204D672C-9AB5-4C43-BA81-A82F1B55D10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8019AA-D030-4DDF-8723-4B341DC1BB79}" type="pres">
      <dgm:prSet presAssocID="{25A87ED7-4ECF-48DC-AE82-3ECD43BC4471}" presName="sibTrans" presStyleCnt="0"/>
      <dgm:spPr/>
    </dgm:pt>
    <dgm:pt modelId="{A906117F-D848-4E5C-B2AD-903212023E77}" type="pres">
      <dgm:prSet presAssocID="{8F293D1E-CC3E-4F86-AA7E-0CDE1E6DC91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64155C-F0DD-4291-9DFE-65C1238D2D2F}" type="pres">
      <dgm:prSet presAssocID="{13A44F59-B833-4669-A90C-A91EBE0BC461}" presName="sibTrans" presStyleCnt="0"/>
      <dgm:spPr/>
    </dgm:pt>
    <dgm:pt modelId="{36112D4D-D172-4039-A63F-2D88AC9DA6E4}" type="pres">
      <dgm:prSet presAssocID="{7F059ECD-6AFF-4217-B94E-114833FC8CB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41CE9B-4A70-4346-8C27-801F165EC507}" type="presOf" srcId="{7F059ECD-6AFF-4217-B94E-114833FC8CB7}" destId="{36112D4D-D172-4039-A63F-2D88AC9DA6E4}" srcOrd="0" destOrd="0" presId="urn:microsoft.com/office/officeart/2005/8/layout/default#4"/>
    <dgm:cxn modelId="{4048FE3D-0106-41C8-9F34-60C1DE0A132D}" type="presOf" srcId="{204D672C-9AB5-4C43-BA81-A82F1B55D106}" destId="{9F841896-0BB9-481E-A0F8-29D2469C7B8E}" srcOrd="0" destOrd="0" presId="urn:microsoft.com/office/officeart/2005/8/layout/default#4"/>
    <dgm:cxn modelId="{9DAF7F2B-B9A3-4B24-B207-F18083DFEE7B}" type="presOf" srcId="{E86ACB69-E6F6-4361-B251-AEBC2074B839}" destId="{B77922B6-46BF-4033-9F38-D2C300E906CA}" srcOrd="0" destOrd="0" presId="urn:microsoft.com/office/officeart/2005/8/layout/default#4"/>
    <dgm:cxn modelId="{6EA1A773-54B4-4AEF-811D-C20000CC4FBE}" srcId="{E86ACB69-E6F6-4361-B251-AEBC2074B839}" destId="{8F293D1E-CC3E-4F86-AA7E-0CDE1E6DC911}" srcOrd="5" destOrd="0" parTransId="{F3D5ECFD-5ECC-4140-8B39-5300CE5420AC}" sibTransId="{13A44F59-B833-4669-A90C-A91EBE0BC461}"/>
    <dgm:cxn modelId="{52410F7A-B970-4EF9-A83A-4983F25CE2B9}" srcId="{E86ACB69-E6F6-4361-B251-AEBC2074B839}" destId="{1E2F58DC-4F37-4BAD-8A10-C26E817D74A4}" srcOrd="0" destOrd="0" parTransId="{C40225E7-6FC7-4B0C-B7D1-76D42213CE38}" sibTransId="{082BAC80-C5BD-4CB3-A356-7B50F229544F}"/>
    <dgm:cxn modelId="{5455D2C7-328A-4651-8ABB-E0EE7B26AB58}" srcId="{E86ACB69-E6F6-4361-B251-AEBC2074B839}" destId="{7CF00BDF-332F-4F15-800A-11D2DAC42F59}" srcOrd="1" destOrd="0" parTransId="{E0510C6A-E9C6-4E7A-8AEC-D4117BC43D3D}" sibTransId="{143E89F0-B5FF-4319-84D1-3D7FA163D131}"/>
    <dgm:cxn modelId="{AA4C71A9-89CB-4944-9305-7EA31174BBFF}" srcId="{E86ACB69-E6F6-4361-B251-AEBC2074B839}" destId="{7F059ECD-6AFF-4217-B94E-114833FC8CB7}" srcOrd="6" destOrd="0" parTransId="{971EFC38-C289-40DB-B6DD-E48E234A2F1E}" sibTransId="{15B51E07-64E6-4DB3-9146-FB63765D6183}"/>
    <dgm:cxn modelId="{D93A7786-8FA1-4729-93CB-25B7D92A25C9}" srcId="{E86ACB69-E6F6-4361-B251-AEBC2074B839}" destId="{204D672C-9AB5-4C43-BA81-A82F1B55D106}" srcOrd="4" destOrd="0" parTransId="{ADAA5458-9482-43AD-A37E-EB49F046BB71}" sibTransId="{25A87ED7-4ECF-48DC-AE82-3ECD43BC4471}"/>
    <dgm:cxn modelId="{89F9DAB9-E3D2-49E9-82A6-D24200FE42FF}" srcId="{E86ACB69-E6F6-4361-B251-AEBC2074B839}" destId="{2D6DDB25-06D4-4E49-B64E-D23D88D6DF86}" srcOrd="2" destOrd="0" parTransId="{336E2EE4-4F40-4E6A-A710-CCD820D995FF}" sibTransId="{F5096BC0-C7E5-4C1B-BF6F-0CDFD381C385}"/>
    <dgm:cxn modelId="{60D2FA75-8A14-41DD-81E6-AB63DFB8A07B}" type="presOf" srcId="{2D6DDB25-06D4-4E49-B64E-D23D88D6DF86}" destId="{41AB11D2-B532-4CF5-B54A-B7B2A73A274A}" srcOrd="0" destOrd="0" presId="urn:microsoft.com/office/officeart/2005/8/layout/default#4"/>
    <dgm:cxn modelId="{482192B7-237A-4A87-A9B0-482392946942}" type="presOf" srcId="{1E2F58DC-4F37-4BAD-8A10-C26E817D74A4}" destId="{93600629-2A25-4E37-B3A5-F2BB5B2C2250}" srcOrd="0" destOrd="0" presId="urn:microsoft.com/office/officeart/2005/8/layout/default#4"/>
    <dgm:cxn modelId="{668A4BA5-DB8E-4D1D-8DAA-E120D3DCC5B3}" type="presOf" srcId="{7CF00BDF-332F-4F15-800A-11D2DAC42F59}" destId="{61BAA876-0036-4EE0-AD29-A2F31ECF6227}" srcOrd="0" destOrd="0" presId="urn:microsoft.com/office/officeart/2005/8/layout/default#4"/>
    <dgm:cxn modelId="{C4526E8D-1804-4BAD-84D0-677791E5FC0B}" srcId="{E86ACB69-E6F6-4361-B251-AEBC2074B839}" destId="{B0C895C1-49E0-4B16-AA61-1B953CD13BED}" srcOrd="3" destOrd="0" parTransId="{06FB6EC6-4484-4D4D-BE06-6B485E3D4A78}" sibTransId="{337F4056-7E81-478B-B595-1278E811AC68}"/>
    <dgm:cxn modelId="{42CDD40C-FF6C-4022-AF12-3836FC555DE6}" type="presOf" srcId="{8F293D1E-CC3E-4F86-AA7E-0CDE1E6DC911}" destId="{A906117F-D848-4E5C-B2AD-903212023E77}" srcOrd="0" destOrd="0" presId="urn:microsoft.com/office/officeart/2005/8/layout/default#4"/>
    <dgm:cxn modelId="{A52107B1-0969-426A-BAF8-8BD54A908EAC}" type="presOf" srcId="{B0C895C1-49E0-4B16-AA61-1B953CD13BED}" destId="{417B0165-1E9E-455F-8966-C59C76244D56}" srcOrd="0" destOrd="0" presId="urn:microsoft.com/office/officeart/2005/8/layout/default#4"/>
    <dgm:cxn modelId="{E51AC819-6219-4C1A-908E-5CADDB3BCC74}" type="presParOf" srcId="{B77922B6-46BF-4033-9F38-D2C300E906CA}" destId="{93600629-2A25-4E37-B3A5-F2BB5B2C2250}" srcOrd="0" destOrd="0" presId="urn:microsoft.com/office/officeart/2005/8/layout/default#4"/>
    <dgm:cxn modelId="{7488EA7E-3DCD-4B82-967F-71D62913D7D8}" type="presParOf" srcId="{B77922B6-46BF-4033-9F38-D2C300E906CA}" destId="{D22866B3-AE0B-40DD-A4C3-E4094EDD68CB}" srcOrd="1" destOrd="0" presId="urn:microsoft.com/office/officeart/2005/8/layout/default#4"/>
    <dgm:cxn modelId="{2CEBCFB5-6439-48B1-A2E3-57FD0BD48191}" type="presParOf" srcId="{B77922B6-46BF-4033-9F38-D2C300E906CA}" destId="{61BAA876-0036-4EE0-AD29-A2F31ECF6227}" srcOrd="2" destOrd="0" presId="urn:microsoft.com/office/officeart/2005/8/layout/default#4"/>
    <dgm:cxn modelId="{92EC1A38-BBDF-4475-80C9-C394E51A9075}" type="presParOf" srcId="{B77922B6-46BF-4033-9F38-D2C300E906CA}" destId="{B1E7CF3C-C4DE-405C-9C9F-F201AE3B235B}" srcOrd="3" destOrd="0" presId="urn:microsoft.com/office/officeart/2005/8/layout/default#4"/>
    <dgm:cxn modelId="{B125C26D-D165-4640-AB6A-C98FBC80D31F}" type="presParOf" srcId="{B77922B6-46BF-4033-9F38-D2C300E906CA}" destId="{41AB11D2-B532-4CF5-B54A-B7B2A73A274A}" srcOrd="4" destOrd="0" presId="urn:microsoft.com/office/officeart/2005/8/layout/default#4"/>
    <dgm:cxn modelId="{633ABFB5-E596-432E-8DC1-61DE9CC05FF4}" type="presParOf" srcId="{B77922B6-46BF-4033-9F38-D2C300E906CA}" destId="{CA7BB0F6-594E-45D4-9BAE-82C82D182531}" srcOrd="5" destOrd="0" presId="urn:microsoft.com/office/officeart/2005/8/layout/default#4"/>
    <dgm:cxn modelId="{D1BC2FC1-FFFA-4979-A6C4-9671E89EA7CE}" type="presParOf" srcId="{B77922B6-46BF-4033-9F38-D2C300E906CA}" destId="{417B0165-1E9E-455F-8966-C59C76244D56}" srcOrd="6" destOrd="0" presId="urn:microsoft.com/office/officeart/2005/8/layout/default#4"/>
    <dgm:cxn modelId="{3DE3C3E6-F554-4984-B0B6-0A904DEA893A}" type="presParOf" srcId="{B77922B6-46BF-4033-9F38-D2C300E906CA}" destId="{A4AEB060-E4AA-4408-AD0A-7CF7A55829B4}" srcOrd="7" destOrd="0" presId="urn:microsoft.com/office/officeart/2005/8/layout/default#4"/>
    <dgm:cxn modelId="{454CF33D-2AB2-431E-892B-C3DB3685A2C3}" type="presParOf" srcId="{B77922B6-46BF-4033-9F38-D2C300E906CA}" destId="{9F841896-0BB9-481E-A0F8-29D2469C7B8E}" srcOrd="8" destOrd="0" presId="urn:microsoft.com/office/officeart/2005/8/layout/default#4"/>
    <dgm:cxn modelId="{35B9568E-1A02-4A24-910C-5920D6EBEC2E}" type="presParOf" srcId="{B77922B6-46BF-4033-9F38-D2C300E906CA}" destId="{F68019AA-D030-4DDF-8723-4B341DC1BB79}" srcOrd="9" destOrd="0" presId="urn:microsoft.com/office/officeart/2005/8/layout/default#4"/>
    <dgm:cxn modelId="{402D4D5E-457F-4D19-B3FA-8CB915D21E52}" type="presParOf" srcId="{B77922B6-46BF-4033-9F38-D2C300E906CA}" destId="{A906117F-D848-4E5C-B2AD-903212023E77}" srcOrd="10" destOrd="0" presId="urn:microsoft.com/office/officeart/2005/8/layout/default#4"/>
    <dgm:cxn modelId="{EFE74FF4-F7EA-4E9A-95F5-B7CB710FFB17}" type="presParOf" srcId="{B77922B6-46BF-4033-9F38-D2C300E906CA}" destId="{2164155C-F0DD-4291-9DFE-65C1238D2D2F}" srcOrd="11" destOrd="0" presId="urn:microsoft.com/office/officeart/2005/8/layout/default#4"/>
    <dgm:cxn modelId="{4C1E1EC6-28D5-486A-A669-EE82D8A1FDA0}" type="presParOf" srcId="{B77922B6-46BF-4033-9F38-D2C300E906CA}" destId="{36112D4D-D172-4039-A63F-2D88AC9DA6E4}" srcOrd="12" destOrd="0" presId="urn:microsoft.com/office/officeart/2005/8/layout/default#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E6DEFD-781B-4D34-A57B-FEB6AA9F6FB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C4230DE-AE4B-42F6-B1C3-D9BB0E9B060A}">
      <dgm:prSet/>
      <dgm:spPr/>
      <dgm:t>
        <a:bodyPr/>
        <a:lstStyle/>
        <a:p>
          <a:r>
            <a:rPr lang="tr-TR"/>
            <a:t>• KOŞUL VE SINIRLILIK: Kabul ve göz ardı edilen durumlar, koşullar</a:t>
          </a:r>
          <a:endParaRPr lang="en-US"/>
        </a:p>
      </dgm:t>
    </dgm:pt>
    <dgm:pt modelId="{BDE88EEF-1476-4BAD-994B-872B07DCD530}" type="parTrans" cxnId="{D89528AE-8CBD-4D3E-9F89-323990EF003F}">
      <dgm:prSet/>
      <dgm:spPr/>
      <dgm:t>
        <a:bodyPr/>
        <a:lstStyle/>
        <a:p>
          <a:endParaRPr lang="en-US"/>
        </a:p>
      </dgm:t>
    </dgm:pt>
    <dgm:pt modelId="{83A9BEF2-06BC-4367-AF40-6CB2D727955E}" type="sibTrans" cxnId="{D89528AE-8CBD-4D3E-9F89-323990EF003F}">
      <dgm:prSet/>
      <dgm:spPr/>
      <dgm:t>
        <a:bodyPr/>
        <a:lstStyle/>
        <a:p>
          <a:endParaRPr lang="en-US"/>
        </a:p>
      </dgm:t>
    </dgm:pt>
    <dgm:pt modelId="{70EE20C5-691D-4225-8363-496E3C0B6076}">
      <dgm:prSet/>
      <dgm:spPr/>
      <dgm:t>
        <a:bodyPr/>
        <a:lstStyle/>
        <a:p>
          <a:r>
            <a:rPr lang="tr-TR"/>
            <a:t>Yer, zaman ve birimlerin özellikleri </a:t>
          </a:r>
          <a:endParaRPr lang="en-US"/>
        </a:p>
      </dgm:t>
    </dgm:pt>
    <dgm:pt modelId="{4AAECF24-8C99-4FF0-9894-4ED618A9D77B}" type="parTrans" cxnId="{7D8A9C38-F2DE-45E9-A6D2-2D0BF10501F7}">
      <dgm:prSet/>
      <dgm:spPr/>
      <dgm:t>
        <a:bodyPr/>
        <a:lstStyle/>
        <a:p>
          <a:endParaRPr lang="en-US"/>
        </a:p>
      </dgm:t>
    </dgm:pt>
    <dgm:pt modelId="{124F4179-C873-41C3-BC1E-FA4B5F65A316}" type="sibTrans" cxnId="{7D8A9C38-F2DE-45E9-A6D2-2D0BF10501F7}">
      <dgm:prSet/>
      <dgm:spPr/>
      <dgm:t>
        <a:bodyPr/>
        <a:lstStyle/>
        <a:p>
          <a:endParaRPr lang="en-US"/>
        </a:p>
      </dgm:t>
    </dgm:pt>
    <dgm:pt modelId="{8BF10E52-F4E6-4543-98FD-30BF9A1F8972}">
      <dgm:prSet/>
      <dgm:spPr/>
      <dgm:t>
        <a:bodyPr/>
        <a:lstStyle/>
        <a:p>
          <a:r>
            <a:rPr lang="tr-TR"/>
            <a:t>Geçerlilik durumları </a:t>
          </a:r>
          <a:endParaRPr lang="en-US"/>
        </a:p>
      </dgm:t>
    </dgm:pt>
    <dgm:pt modelId="{DFEA9116-476E-4E10-BC6B-13DF7A74FBED}" type="parTrans" cxnId="{A879F19B-5DA0-4985-B713-390801D0F4A5}">
      <dgm:prSet/>
      <dgm:spPr/>
      <dgm:t>
        <a:bodyPr/>
        <a:lstStyle/>
        <a:p>
          <a:endParaRPr lang="en-US"/>
        </a:p>
      </dgm:t>
    </dgm:pt>
    <dgm:pt modelId="{0E034DAC-A635-417A-95FD-3EEAF69DD9F3}" type="sibTrans" cxnId="{A879F19B-5DA0-4985-B713-390801D0F4A5}">
      <dgm:prSet/>
      <dgm:spPr/>
      <dgm:t>
        <a:bodyPr/>
        <a:lstStyle/>
        <a:p>
          <a:endParaRPr lang="en-US"/>
        </a:p>
      </dgm:t>
    </dgm:pt>
    <dgm:pt modelId="{D32D1B94-1A47-4492-8FD2-2FACDF9F659B}">
      <dgm:prSet/>
      <dgm:spPr/>
      <dgm:t>
        <a:bodyPr/>
        <a:lstStyle/>
        <a:p>
          <a:r>
            <a:rPr lang="tr-TR"/>
            <a:t>Çalışmanın sınırları </a:t>
          </a:r>
          <a:endParaRPr lang="en-US"/>
        </a:p>
      </dgm:t>
    </dgm:pt>
    <dgm:pt modelId="{3841ADF9-BFAC-4E32-BAC2-C04102905460}" type="parTrans" cxnId="{13A02FF7-3619-419B-93DE-07A157C8D9B6}">
      <dgm:prSet/>
      <dgm:spPr/>
      <dgm:t>
        <a:bodyPr/>
        <a:lstStyle/>
        <a:p>
          <a:endParaRPr lang="en-US"/>
        </a:p>
      </dgm:t>
    </dgm:pt>
    <dgm:pt modelId="{AE923929-936F-4B6F-8859-6F46623D4153}" type="sibTrans" cxnId="{13A02FF7-3619-419B-93DE-07A157C8D9B6}">
      <dgm:prSet/>
      <dgm:spPr/>
      <dgm:t>
        <a:bodyPr/>
        <a:lstStyle/>
        <a:p>
          <a:endParaRPr lang="en-US"/>
        </a:p>
      </dgm:t>
    </dgm:pt>
    <dgm:pt modelId="{E7A447EB-BD18-4B73-97B4-EECEC36330F7}">
      <dgm:prSet/>
      <dgm:spPr/>
      <dgm:t>
        <a:bodyPr/>
        <a:lstStyle/>
        <a:p>
          <a:r>
            <a:rPr lang="tr-TR"/>
            <a:t>Ölçeklerin özellikleri </a:t>
          </a:r>
          <a:endParaRPr lang="en-US"/>
        </a:p>
      </dgm:t>
    </dgm:pt>
    <dgm:pt modelId="{041FD791-1386-4574-A9AF-2AB1913487B9}" type="parTrans" cxnId="{4BD01069-08EB-4D44-9EF8-11A3A80E7B5F}">
      <dgm:prSet/>
      <dgm:spPr/>
      <dgm:t>
        <a:bodyPr/>
        <a:lstStyle/>
        <a:p>
          <a:endParaRPr lang="en-US"/>
        </a:p>
      </dgm:t>
    </dgm:pt>
    <dgm:pt modelId="{D4F3F5FB-91DC-4ED1-B2D7-3BD2A70F246A}" type="sibTrans" cxnId="{4BD01069-08EB-4D44-9EF8-11A3A80E7B5F}">
      <dgm:prSet/>
      <dgm:spPr/>
      <dgm:t>
        <a:bodyPr/>
        <a:lstStyle/>
        <a:p>
          <a:endParaRPr lang="en-US"/>
        </a:p>
      </dgm:t>
    </dgm:pt>
    <dgm:pt modelId="{73A81198-D65A-487C-A2F4-D5E2B98E2804}">
      <dgm:prSet/>
      <dgm:spPr/>
      <dgm:t>
        <a:bodyPr/>
        <a:lstStyle/>
        <a:p>
          <a:r>
            <a:rPr lang="tr-TR"/>
            <a:t>Dengeli ve ölçülü olmalıdır</a:t>
          </a:r>
          <a:endParaRPr lang="en-US"/>
        </a:p>
      </dgm:t>
    </dgm:pt>
    <dgm:pt modelId="{07B3DC09-FFC5-4605-8928-D2AE7DD6F894}" type="parTrans" cxnId="{F8580AD5-27FB-4D3A-B753-690A32A8FE58}">
      <dgm:prSet/>
      <dgm:spPr/>
      <dgm:t>
        <a:bodyPr/>
        <a:lstStyle/>
        <a:p>
          <a:endParaRPr lang="en-US"/>
        </a:p>
      </dgm:t>
    </dgm:pt>
    <dgm:pt modelId="{58675EDD-A0FD-4F69-8547-3BA04BC39010}" type="sibTrans" cxnId="{F8580AD5-27FB-4D3A-B753-690A32A8FE58}">
      <dgm:prSet/>
      <dgm:spPr/>
      <dgm:t>
        <a:bodyPr/>
        <a:lstStyle/>
        <a:p>
          <a:endParaRPr lang="en-US"/>
        </a:p>
      </dgm:t>
    </dgm:pt>
    <dgm:pt modelId="{26BAC1FC-E010-4D76-ADB7-4BDD38472601}" type="pres">
      <dgm:prSet presAssocID="{1FE6DEFD-781B-4D34-A57B-FEB6AA9F6F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5223950-E2EF-47F9-BD5C-D5F577D3656B}" type="pres">
      <dgm:prSet presAssocID="{9C4230DE-AE4B-42F6-B1C3-D9BB0E9B060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6395B-4F1A-4D44-AD6F-9745F917731A}" type="pres">
      <dgm:prSet presAssocID="{83A9BEF2-06BC-4367-AF40-6CB2D727955E}" presName="sibTrans" presStyleLbl="sibTrans1D1" presStyleIdx="0" presStyleCnt="5"/>
      <dgm:spPr/>
      <dgm:t>
        <a:bodyPr/>
        <a:lstStyle/>
        <a:p>
          <a:endParaRPr lang="tr-TR"/>
        </a:p>
      </dgm:t>
    </dgm:pt>
    <dgm:pt modelId="{FAB7C179-0BBC-4202-8698-B76DF0C93422}" type="pres">
      <dgm:prSet presAssocID="{83A9BEF2-06BC-4367-AF40-6CB2D727955E}" presName="connectorText" presStyleLbl="sibTrans1D1" presStyleIdx="0" presStyleCnt="5"/>
      <dgm:spPr/>
      <dgm:t>
        <a:bodyPr/>
        <a:lstStyle/>
        <a:p>
          <a:endParaRPr lang="tr-TR"/>
        </a:p>
      </dgm:t>
    </dgm:pt>
    <dgm:pt modelId="{06454625-91F9-4B9E-9FB7-4FD1E9D889B9}" type="pres">
      <dgm:prSet presAssocID="{70EE20C5-691D-4225-8363-496E3C0B607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2631E2-F1BC-4FA5-B455-F579A0894D53}" type="pres">
      <dgm:prSet presAssocID="{124F4179-C873-41C3-BC1E-FA4B5F65A316}" presName="sibTrans" presStyleLbl="sibTrans1D1" presStyleIdx="1" presStyleCnt="5"/>
      <dgm:spPr/>
      <dgm:t>
        <a:bodyPr/>
        <a:lstStyle/>
        <a:p>
          <a:endParaRPr lang="tr-TR"/>
        </a:p>
      </dgm:t>
    </dgm:pt>
    <dgm:pt modelId="{5709B352-0B83-408E-8F2D-CEE331777E7F}" type="pres">
      <dgm:prSet presAssocID="{124F4179-C873-41C3-BC1E-FA4B5F65A316}" presName="connectorText" presStyleLbl="sibTrans1D1" presStyleIdx="1" presStyleCnt="5"/>
      <dgm:spPr/>
      <dgm:t>
        <a:bodyPr/>
        <a:lstStyle/>
        <a:p>
          <a:endParaRPr lang="tr-TR"/>
        </a:p>
      </dgm:t>
    </dgm:pt>
    <dgm:pt modelId="{EEA813FA-E411-46AA-B679-C1E9115B1322}" type="pres">
      <dgm:prSet presAssocID="{8BF10E52-F4E6-4543-98FD-30BF9A1F897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43A3BB-A5F5-4ADC-A643-60727168FB28}" type="pres">
      <dgm:prSet presAssocID="{0E034DAC-A635-417A-95FD-3EEAF69DD9F3}" presName="sibTrans" presStyleLbl="sibTrans1D1" presStyleIdx="2" presStyleCnt="5"/>
      <dgm:spPr/>
      <dgm:t>
        <a:bodyPr/>
        <a:lstStyle/>
        <a:p>
          <a:endParaRPr lang="tr-TR"/>
        </a:p>
      </dgm:t>
    </dgm:pt>
    <dgm:pt modelId="{FBC87478-53DF-4AAE-9CAC-C5BBEB099A5C}" type="pres">
      <dgm:prSet presAssocID="{0E034DAC-A635-417A-95FD-3EEAF69DD9F3}" presName="connectorText" presStyleLbl="sibTrans1D1" presStyleIdx="2" presStyleCnt="5"/>
      <dgm:spPr/>
      <dgm:t>
        <a:bodyPr/>
        <a:lstStyle/>
        <a:p>
          <a:endParaRPr lang="tr-TR"/>
        </a:p>
      </dgm:t>
    </dgm:pt>
    <dgm:pt modelId="{E5BDF59A-F339-4378-BE4F-743E1778F748}" type="pres">
      <dgm:prSet presAssocID="{D32D1B94-1A47-4492-8FD2-2FACDF9F659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BA2A4C-334F-4590-8972-CFC1C5D6DDED}" type="pres">
      <dgm:prSet presAssocID="{AE923929-936F-4B6F-8859-6F46623D4153}" presName="sibTrans" presStyleLbl="sibTrans1D1" presStyleIdx="3" presStyleCnt="5"/>
      <dgm:spPr/>
      <dgm:t>
        <a:bodyPr/>
        <a:lstStyle/>
        <a:p>
          <a:endParaRPr lang="tr-TR"/>
        </a:p>
      </dgm:t>
    </dgm:pt>
    <dgm:pt modelId="{0CAB3940-9DB2-4AD0-B523-94516B4436F6}" type="pres">
      <dgm:prSet presAssocID="{AE923929-936F-4B6F-8859-6F46623D4153}" presName="connectorText" presStyleLbl="sibTrans1D1" presStyleIdx="3" presStyleCnt="5"/>
      <dgm:spPr/>
      <dgm:t>
        <a:bodyPr/>
        <a:lstStyle/>
        <a:p>
          <a:endParaRPr lang="tr-TR"/>
        </a:p>
      </dgm:t>
    </dgm:pt>
    <dgm:pt modelId="{4DD93E4F-1EB0-4120-AD85-29D85BF9D538}" type="pres">
      <dgm:prSet presAssocID="{E7A447EB-BD18-4B73-97B4-EECEC36330F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28616A-F7C0-4958-B34A-13F15EA60841}" type="pres">
      <dgm:prSet presAssocID="{D4F3F5FB-91DC-4ED1-B2D7-3BD2A70F246A}" presName="sibTrans" presStyleLbl="sibTrans1D1" presStyleIdx="4" presStyleCnt="5"/>
      <dgm:spPr/>
      <dgm:t>
        <a:bodyPr/>
        <a:lstStyle/>
        <a:p>
          <a:endParaRPr lang="tr-TR"/>
        </a:p>
      </dgm:t>
    </dgm:pt>
    <dgm:pt modelId="{B9CB1504-0B2A-44A5-A971-3E138A7AF936}" type="pres">
      <dgm:prSet presAssocID="{D4F3F5FB-91DC-4ED1-B2D7-3BD2A70F246A}" presName="connectorText" presStyleLbl="sibTrans1D1" presStyleIdx="4" presStyleCnt="5"/>
      <dgm:spPr/>
      <dgm:t>
        <a:bodyPr/>
        <a:lstStyle/>
        <a:p>
          <a:endParaRPr lang="tr-TR"/>
        </a:p>
      </dgm:t>
    </dgm:pt>
    <dgm:pt modelId="{B8443AFE-98F8-4624-A7F0-2004613D0B65}" type="pres">
      <dgm:prSet presAssocID="{73A81198-D65A-487C-A2F4-D5E2B98E28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BD01069-08EB-4D44-9EF8-11A3A80E7B5F}" srcId="{1FE6DEFD-781B-4D34-A57B-FEB6AA9F6FBE}" destId="{E7A447EB-BD18-4B73-97B4-EECEC36330F7}" srcOrd="4" destOrd="0" parTransId="{041FD791-1386-4574-A9AF-2AB1913487B9}" sibTransId="{D4F3F5FB-91DC-4ED1-B2D7-3BD2A70F246A}"/>
    <dgm:cxn modelId="{F8580AD5-27FB-4D3A-B753-690A32A8FE58}" srcId="{1FE6DEFD-781B-4D34-A57B-FEB6AA9F6FBE}" destId="{73A81198-D65A-487C-A2F4-D5E2B98E2804}" srcOrd="5" destOrd="0" parTransId="{07B3DC09-FFC5-4605-8928-D2AE7DD6F894}" sibTransId="{58675EDD-A0FD-4F69-8547-3BA04BC39010}"/>
    <dgm:cxn modelId="{A1B2C5CF-614F-4339-9838-DF51AF2C73F9}" type="presOf" srcId="{AE923929-936F-4B6F-8859-6F46623D4153}" destId="{0CAB3940-9DB2-4AD0-B523-94516B4436F6}" srcOrd="1" destOrd="0" presId="urn:microsoft.com/office/officeart/2016/7/layout/RepeatingBendingProcessNew"/>
    <dgm:cxn modelId="{BC733CE6-FA2D-4EB6-BC80-C19580040F3F}" type="presOf" srcId="{83A9BEF2-06BC-4367-AF40-6CB2D727955E}" destId="{86F6395B-4F1A-4D44-AD6F-9745F917731A}" srcOrd="0" destOrd="0" presId="urn:microsoft.com/office/officeart/2016/7/layout/RepeatingBendingProcessNew"/>
    <dgm:cxn modelId="{13A02FF7-3619-419B-93DE-07A157C8D9B6}" srcId="{1FE6DEFD-781B-4D34-A57B-FEB6AA9F6FBE}" destId="{D32D1B94-1A47-4492-8FD2-2FACDF9F659B}" srcOrd="3" destOrd="0" parTransId="{3841ADF9-BFAC-4E32-BAC2-C04102905460}" sibTransId="{AE923929-936F-4B6F-8859-6F46623D4153}"/>
    <dgm:cxn modelId="{E0DB4E93-1324-486C-96D9-67658654214D}" type="presOf" srcId="{124F4179-C873-41C3-BC1E-FA4B5F65A316}" destId="{5709B352-0B83-408E-8F2D-CEE331777E7F}" srcOrd="1" destOrd="0" presId="urn:microsoft.com/office/officeart/2016/7/layout/RepeatingBendingProcessNew"/>
    <dgm:cxn modelId="{A879F19B-5DA0-4985-B713-390801D0F4A5}" srcId="{1FE6DEFD-781B-4D34-A57B-FEB6AA9F6FBE}" destId="{8BF10E52-F4E6-4543-98FD-30BF9A1F8972}" srcOrd="2" destOrd="0" parTransId="{DFEA9116-476E-4E10-BC6B-13DF7A74FBED}" sibTransId="{0E034DAC-A635-417A-95FD-3EEAF69DD9F3}"/>
    <dgm:cxn modelId="{BA893CA1-D7DC-4282-89DB-C7A5EBEF6C69}" type="presOf" srcId="{9C4230DE-AE4B-42F6-B1C3-D9BB0E9B060A}" destId="{65223950-E2EF-47F9-BD5C-D5F577D3656B}" srcOrd="0" destOrd="0" presId="urn:microsoft.com/office/officeart/2016/7/layout/RepeatingBendingProcessNew"/>
    <dgm:cxn modelId="{06C3E4EC-94A6-467A-813D-080500C37E96}" type="presOf" srcId="{8BF10E52-F4E6-4543-98FD-30BF9A1F8972}" destId="{EEA813FA-E411-46AA-B679-C1E9115B1322}" srcOrd="0" destOrd="0" presId="urn:microsoft.com/office/officeart/2016/7/layout/RepeatingBendingProcessNew"/>
    <dgm:cxn modelId="{3760E030-BAFE-458A-8FC0-D8426EC068DD}" type="presOf" srcId="{D32D1B94-1A47-4492-8FD2-2FACDF9F659B}" destId="{E5BDF59A-F339-4378-BE4F-743E1778F748}" srcOrd="0" destOrd="0" presId="urn:microsoft.com/office/officeart/2016/7/layout/RepeatingBendingProcessNew"/>
    <dgm:cxn modelId="{80D8CC4D-1ABB-4AC9-9AC4-9F757773B8EE}" type="presOf" srcId="{83A9BEF2-06BC-4367-AF40-6CB2D727955E}" destId="{FAB7C179-0BBC-4202-8698-B76DF0C93422}" srcOrd="1" destOrd="0" presId="urn:microsoft.com/office/officeart/2016/7/layout/RepeatingBendingProcessNew"/>
    <dgm:cxn modelId="{CC673D6F-B46C-46D6-99FE-A1987D7816D4}" type="presOf" srcId="{D4F3F5FB-91DC-4ED1-B2D7-3BD2A70F246A}" destId="{0E28616A-F7C0-4958-B34A-13F15EA60841}" srcOrd="0" destOrd="0" presId="urn:microsoft.com/office/officeart/2016/7/layout/RepeatingBendingProcessNew"/>
    <dgm:cxn modelId="{BE66402A-AD8C-45A7-88E7-0E7080992D35}" type="presOf" srcId="{124F4179-C873-41C3-BC1E-FA4B5F65A316}" destId="{792631E2-F1BC-4FA5-B455-F579A0894D53}" srcOrd="0" destOrd="0" presId="urn:microsoft.com/office/officeart/2016/7/layout/RepeatingBendingProcessNew"/>
    <dgm:cxn modelId="{58ABDBED-A12D-4D36-95C4-9372F576D4A1}" type="presOf" srcId="{1FE6DEFD-781B-4D34-A57B-FEB6AA9F6FBE}" destId="{26BAC1FC-E010-4D76-ADB7-4BDD38472601}" srcOrd="0" destOrd="0" presId="urn:microsoft.com/office/officeart/2016/7/layout/RepeatingBendingProcessNew"/>
    <dgm:cxn modelId="{37FB39FA-370E-42B6-8BA5-A8D951F77F51}" type="presOf" srcId="{73A81198-D65A-487C-A2F4-D5E2B98E2804}" destId="{B8443AFE-98F8-4624-A7F0-2004613D0B65}" srcOrd="0" destOrd="0" presId="urn:microsoft.com/office/officeart/2016/7/layout/RepeatingBendingProcessNew"/>
    <dgm:cxn modelId="{D89528AE-8CBD-4D3E-9F89-323990EF003F}" srcId="{1FE6DEFD-781B-4D34-A57B-FEB6AA9F6FBE}" destId="{9C4230DE-AE4B-42F6-B1C3-D9BB0E9B060A}" srcOrd="0" destOrd="0" parTransId="{BDE88EEF-1476-4BAD-994B-872B07DCD530}" sibTransId="{83A9BEF2-06BC-4367-AF40-6CB2D727955E}"/>
    <dgm:cxn modelId="{5D05FF7E-9FBF-45A6-908B-0AAF6F13C576}" type="presOf" srcId="{D4F3F5FB-91DC-4ED1-B2D7-3BD2A70F246A}" destId="{B9CB1504-0B2A-44A5-A971-3E138A7AF936}" srcOrd="1" destOrd="0" presId="urn:microsoft.com/office/officeart/2016/7/layout/RepeatingBendingProcessNew"/>
    <dgm:cxn modelId="{566CD642-3C37-4875-92E3-F7702BEF0BAD}" type="presOf" srcId="{70EE20C5-691D-4225-8363-496E3C0B6076}" destId="{06454625-91F9-4B9E-9FB7-4FD1E9D889B9}" srcOrd="0" destOrd="0" presId="urn:microsoft.com/office/officeart/2016/7/layout/RepeatingBendingProcessNew"/>
    <dgm:cxn modelId="{7D8A9C38-F2DE-45E9-A6D2-2D0BF10501F7}" srcId="{1FE6DEFD-781B-4D34-A57B-FEB6AA9F6FBE}" destId="{70EE20C5-691D-4225-8363-496E3C0B6076}" srcOrd="1" destOrd="0" parTransId="{4AAECF24-8C99-4FF0-9894-4ED618A9D77B}" sibTransId="{124F4179-C873-41C3-BC1E-FA4B5F65A316}"/>
    <dgm:cxn modelId="{9533CA02-998B-4D1C-9FE6-0248B3A677C9}" type="presOf" srcId="{0E034DAC-A635-417A-95FD-3EEAF69DD9F3}" destId="{1F43A3BB-A5F5-4ADC-A643-60727168FB28}" srcOrd="0" destOrd="0" presId="urn:microsoft.com/office/officeart/2016/7/layout/RepeatingBendingProcessNew"/>
    <dgm:cxn modelId="{D61A46F1-0F64-46CE-A186-4BE183FD9DF1}" type="presOf" srcId="{AE923929-936F-4B6F-8859-6F46623D4153}" destId="{17BA2A4C-334F-4590-8972-CFC1C5D6DDED}" srcOrd="0" destOrd="0" presId="urn:microsoft.com/office/officeart/2016/7/layout/RepeatingBendingProcessNew"/>
    <dgm:cxn modelId="{2EA856D6-FA32-4512-B2A2-E73CE6D138BA}" type="presOf" srcId="{0E034DAC-A635-417A-95FD-3EEAF69DD9F3}" destId="{FBC87478-53DF-4AAE-9CAC-C5BBEB099A5C}" srcOrd="1" destOrd="0" presId="urn:microsoft.com/office/officeart/2016/7/layout/RepeatingBendingProcessNew"/>
    <dgm:cxn modelId="{33AF34BA-504D-47DD-B5F8-4779B19E8725}" type="presOf" srcId="{E7A447EB-BD18-4B73-97B4-EECEC36330F7}" destId="{4DD93E4F-1EB0-4120-AD85-29D85BF9D538}" srcOrd="0" destOrd="0" presId="urn:microsoft.com/office/officeart/2016/7/layout/RepeatingBendingProcessNew"/>
    <dgm:cxn modelId="{2F118140-FC38-4EF9-B049-B0475DD1F6E4}" type="presParOf" srcId="{26BAC1FC-E010-4D76-ADB7-4BDD38472601}" destId="{65223950-E2EF-47F9-BD5C-D5F577D3656B}" srcOrd="0" destOrd="0" presId="urn:microsoft.com/office/officeart/2016/7/layout/RepeatingBendingProcessNew"/>
    <dgm:cxn modelId="{AACDE8FD-23EC-41B0-A9D8-E6C081715096}" type="presParOf" srcId="{26BAC1FC-E010-4D76-ADB7-4BDD38472601}" destId="{86F6395B-4F1A-4D44-AD6F-9745F917731A}" srcOrd="1" destOrd="0" presId="urn:microsoft.com/office/officeart/2016/7/layout/RepeatingBendingProcessNew"/>
    <dgm:cxn modelId="{ADB776DA-15D6-4AA5-ACED-308B36424AD5}" type="presParOf" srcId="{86F6395B-4F1A-4D44-AD6F-9745F917731A}" destId="{FAB7C179-0BBC-4202-8698-B76DF0C93422}" srcOrd="0" destOrd="0" presId="urn:microsoft.com/office/officeart/2016/7/layout/RepeatingBendingProcessNew"/>
    <dgm:cxn modelId="{E1F64067-89E0-4CB8-B011-AC39BD8C31C1}" type="presParOf" srcId="{26BAC1FC-E010-4D76-ADB7-4BDD38472601}" destId="{06454625-91F9-4B9E-9FB7-4FD1E9D889B9}" srcOrd="2" destOrd="0" presId="urn:microsoft.com/office/officeart/2016/7/layout/RepeatingBendingProcessNew"/>
    <dgm:cxn modelId="{D98E5476-E2BE-4E61-A8F8-D03F5D33F338}" type="presParOf" srcId="{26BAC1FC-E010-4D76-ADB7-4BDD38472601}" destId="{792631E2-F1BC-4FA5-B455-F579A0894D53}" srcOrd="3" destOrd="0" presId="urn:microsoft.com/office/officeart/2016/7/layout/RepeatingBendingProcessNew"/>
    <dgm:cxn modelId="{7EB71555-95A5-49D4-A895-5EB3AC87CE30}" type="presParOf" srcId="{792631E2-F1BC-4FA5-B455-F579A0894D53}" destId="{5709B352-0B83-408E-8F2D-CEE331777E7F}" srcOrd="0" destOrd="0" presId="urn:microsoft.com/office/officeart/2016/7/layout/RepeatingBendingProcessNew"/>
    <dgm:cxn modelId="{A68C4C3B-8B4D-4076-BF77-3F8AF9F6A39A}" type="presParOf" srcId="{26BAC1FC-E010-4D76-ADB7-4BDD38472601}" destId="{EEA813FA-E411-46AA-B679-C1E9115B1322}" srcOrd="4" destOrd="0" presId="urn:microsoft.com/office/officeart/2016/7/layout/RepeatingBendingProcessNew"/>
    <dgm:cxn modelId="{16F288AA-8495-4229-9043-47F195A96056}" type="presParOf" srcId="{26BAC1FC-E010-4D76-ADB7-4BDD38472601}" destId="{1F43A3BB-A5F5-4ADC-A643-60727168FB28}" srcOrd="5" destOrd="0" presId="urn:microsoft.com/office/officeart/2016/7/layout/RepeatingBendingProcessNew"/>
    <dgm:cxn modelId="{ACE37A50-FB63-4E30-A6CA-A6C6E4555D81}" type="presParOf" srcId="{1F43A3BB-A5F5-4ADC-A643-60727168FB28}" destId="{FBC87478-53DF-4AAE-9CAC-C5BBEB099A5C}" srcOrd="0" destOrd="0" presId="urn:microsoft.com/office/officeart/2016/7/layout/RepeatingBendingProcessNew"/>
    <dgm:cxn modelId="{6E74080E-4C5E-4E11-BAFE-AB4F1909925E}" type="presParOf" srcId="{26BAC1FC-E010-4D76-ADB7-4BDD38472601}" destId="{E5BDF59A-F339-4378-BE4F-743E1778F748}" srcOrd="6" destOrd="0" presId="urn:microsoft.com/office/officeart/2016/7/layout/RepeatingBendingProcessNew"/>
    <dgm:cxn modelId="{18D71080-B162-406E-95D4-3273E23E08B5}" type="presParOf" srcId="{26BAC1FC-E010-4D76-ADB7-4BDD38472601}" destId="{17BA2A4C-334F-4590-8972-CFC1C5D6DDED}" srcOrd="7" destOrd="0" presId="urn:microsoft.com/office/officeart/2016/7/layout/RepeatingBendingProcessNew"/>
    <dgm:cxn modelId="{7077766F-B9ED-4298-AF83-C5740504C06D}" type="presParOf" srcId="{17BA2A4C-334F-4590-8972-CFC1C5D6DDED}" destId="{0CAB3940-9DB2-4AD0-B523-94516B4436F6}" srcOrd="0" destOrd="0" presId="urn:microsoft.com/office/officeart/2016/7/layout/RepeatingBendingProcessNew"/>
    <dgm:cxn modelId="{980984C5-AE7A-40BA-BAC4-06F47F3895E9}" type="presParOf" srcId="{26BAC1FC-E010-4D76-ADB7-4BDD38472601}" destId="{4DD93E4F-1EB0-4120-AD85-29D85BF9D538}" srcOrd="8" destOrd="0" presId="urn:microsoft.com/office/officeart/2016/7/layout/RepeatingBendingProcessNew"/>
    <dgm:cxn modelId="{9609F09A-8BD2-4C2D-8CE3-F6FC61BCFBE8}" type="presParOf" srcId="{26BAC1FC-E010-4D76-ADB7-4BDD38472601}" destId="{0E28616A-F7C0-4958-B34A-13F15EA60841}" srcOrd="9" destOrd="0" presId="urn:microsoft.com/office/officeart/2016/7/layout/RepeatingBendingProcessNew"/>
    <dgm:cxn modelId="{0700E1EE-3FF9-4370-B24B-3B34AC54A88E}" type="presParOf" srcId="{0E28616A-F7C0-4958-B34A-13F15EA60841}" destId="{B9CB1504-0B2A-44A5-A971-3E138A7AF936}" srcOrd="0" destOrd="0" presId="urn:microsoft.com/office/officeart/2016/7/layout/RepeatingBendingProcessNew"/>
    <dgm:cxn modelId="{7FC2AD3D-A86F-4831-981D-77400A39FA46}" type="presParOf" srcId="{26BAC1FC-E010-4D76-ADB7-4BDD38472601}" destId="{B8443AFE-98F8-4624-A7F0-2004613D0B65}" srcOrd="10" destOrd="0" presId="urn:microsoft.com/office/officeart/2016/7/layout/RepeatingBendingProcessNew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B13746-782C-4311-888E-BCC85914729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1658CBFC-C086-4FA4-BB28-E39CE705614A}">
      <dgm:prSet/>
      <dgm:spPr/>
      <dgm:t>
        <a:bodyPr/>
        <a:lstStyle/>
        <a:p>
          <a:r>
            <a:rPr lang="tr-TR" dirty="0" smtClean="0"/>
            <a:t>Konu/problem seçimi</a:t>
          </a:r>
          <a:endParaRPr lang="en-US" dirty="0"/>
        </a:p>
      </dgm:t>
    </dgm:pt>
    <dgm:pt modelId="{350044C3-FE3E-45F1-B830-D3559C9E91F2}" type="parTrans" cxnId="{05C8CFD4-E9B4-4071-B1CF-AB4FE240BA0E}">
      <dgm:prSet/>
      <dgm:spPr/>
      <dgm:t>
        <a:bodyPr/>
        <a:lstStyle/>
        <a:p>
          <a:endParaRPr lang="en-US"/>
        </a:p>
      </dgm:t>
    </dgm:pt>
    <dgm:pt modelId="{DF6D9622-81EE-420E-B516-DDFDDC55D82D}" type="sibTrans" cxnId="{05C8CFD4-E9B4-4071-B1CF-AB4FE240BA0E}">
      <dgm:prSet/>
      <dgm:spPr/>
      <dgm:t>
        <a:bodyPr/>
        <a:lstStyle/>
        <a:p>
          <a:endParaRPr lang="en-US"/>
        </a:p>
      </dgm:t>
    </dgm:pt>
    <dgm:pt modelId="{BEF8F59F-4B35-40ED-9790-D87EB8998ACF}">
      <dgm:prSet/>
      <dgm:spPr/>
      <dgm:t>
        <a:bodyPr/>
        <a:lstStyle/>
        <a:p>
          <a:r>
            <a:rPr lang="tr-TR" dirty="0" smtClean="0"/>
            <a:t>Araştırma önerisi hazırlama </a:t>
          </a:r>
          <a:endParaRPr lang="en-US" dirty="0"/>
        </a:p>
      </dgm:t>
    </dgm:pt>
    <dgm:pt modelId="{142653AD-85F3-4E1F-8F55-43651B9DAEBF}" type="parTrans" cxnId="{4B55D29F-31E4-45C8-A78E-191F14746C79}">
      <dgm:prSet/>
      <dgm:spPr/>
      <dgm:t>
        <a:bodyPr/>
        <a:lstStyle/>
        <a:p>
          <a:endParaRPr lang="en-US"/>
        </a:p>
      </dgm:t>
    </dgm:pt>
    <dgm:pt modelId="{AE975FBD-1A6F-46B3-8B95-3191D3C61421}" type="sibTrans" cxnId="{4B55D29F-31E4-45C8-A78E-191F14746C79}">
      <dgm:prSet/>
      <dgm:spPr/>
      <dgm:t>
        <a:bodyPr/>
        <a:lstStyle/>
        <a:p>
          <a:endParaRPr lang="en-US"/>
        </a:p>
      </dgm:t>
    </dgm:pt>
    <dgm:pt modelId="{C299C3EE-2135-4E8C-A57D-2B1163A8DF3F}">
      <dgm:prSet/>
      <dgm:spPr/>
      <dgm:t>
        <a:bodyPr/>
        <a:lstStyle/>
        <a:p>
          <a:r>
            <a:rPr lang="tr-TR" dirty="0" smtClean="0"/>
            <a:t>Ön amaçların belirlenmesi </a:t>
          </a:r>
          <a:endParaRPr lang="en-US" dirty="0"/>
        </a:p>
      </dgm:t>
    </dgm:pt>
    <dgm:pt modelId="{3E38BC37-88F7-4A80-95C0-743BA00C1919}" type="parTrans" cxnId="{E8B8FB84-699E-42BC-AA3F-9CDCABFD31AF}">
      <dgm:prSet/>
      <dgm:spPr/>
      <dgm:t>
        <a:bodyPr/>
        <a:lstStyle/>
        <a:p>
          <a:endParaRPr lang="en-US"/>
        </a:p>
      </dgm:t>
    </dgm:pt>
    <dgm:pt modelId="{F58FC417-1BC9-4CE4-9D62-DEE07047A6BB}" type="sibTrans" cxnId="{E8B8FB84-699E-42BC-AA3F-9CDCABFD31AF}">
      <dgm:prSet/>
      <dgm:spPr/>
      <dgm:t>
        <a:bodyPr/>
        <a:lstStyle/>
        <a:p>
          <a:endParaRPr lang="en-US"/>
        </a:p>
      </dgm:t>
    </dgm:pt>
    <dgm:pt modelId="{C369AB84-8FD6-4568-8B1B-B5FE672C5B8A}">
      <dgm:prSet/>
      <dgm:spPr/>
      <dgm:t>
        <a:bodyPr/>
        <a:lstStyle/>
        <a:p>
          <a:r>
            <a:rPr lang="tr-TR" dirty="0" smtClean="0"/>
            <a:t>Kaynak tarama (klasik ve literatür tarama)</a:t>
          </a:r>
          <a:endParaRPr lang="en-US" dirty="0"/>
        </a:p>
      </dgm:t>
    </dgm:pt>
    <dgm:pt modelId="{8B06B0A8-D060-48DF-8660-0E38FB45FA3F}" type="parTrans" cxnId="{41CB5F60-33CB-4609-A354-AEC44A5FA3FB}">
      <dgm:prSet/>
      <dgm:spPr/>
      <dgm:t>
        <a:bodyPr/>
        <a:lstStyle/>
        <a:p>
          <a:endParaRPr lang="en-US"/>
        </a:p>
      </dgm:t>
    </dgm:pt>
    <dgm:pt modelId="{B8736F11-6EAE-4F5C-ABDA-82640F42DE75}" type="sibTrans" cxnId="{41CB5F60-33CB-4609-A354-AEC44A5FA3FB}">
      <dgm:prSet/>
      <dgm:spPr/>
      <dgm:t>
        <a:bodyPr/>
        <a:lstStyle/>
        <a:p>
          <a:endParaRPr lang="en-US"/>
        </a:p>
      </dgm:t>
    </dgm:pt>
    <dgm:pt modelId="{29555FFD-8A7E-4DDD-A26B-80AEA58762D7}">
      <dgm:prSet/>
      <dgm:spPr/>
      <dgm:t>
        <a:bodyPr/>
        <a:lstStyle/>
        <a:p>
          <a:r>
            <a:rPr lang="tr-TR" dirty="0" smtClean="0"/>
            <a:t>Amaçların netleştirilmesi </a:t>
          </a:r>
          <a:endParaRPr lang="en-US" dirty="0"/>
        </a:p>
      </dgm:t>
    </dgm:pt>
    <dgm:pt modelId="{B858D291-5376-4F03-BEAC-FDD7D60E16AB}" type="parTrans" cxnId="{E103942A-EAD3-45D2-9865-2C6320CDB3FB}">
      <dgm:prSet/>
      <dgm:spPr/>
      <dgm:t>
        <a:bodyPr/>
        <a:lstStyle/>
        <a:p>
          <a:endParaRPr lang="en-US"/>
        </a:p>
      </dgm:t>
    </dgm:pt>
    <dgm:pt modelId="{99449025-CEC2-47BC-B0A5-92FD74D3A9BE}" type="sibTrans" cxnId="{E103942A-EAD3-45D2-9865-2C6320CDB3FB}">
      <dgm:prSet/>
      <dgm:spPr/>
      <dgm:t>
        <a:bodyPr/>
        <a:lstStyle/>
        <a:p>
          <a:endParaRPr lang="en-US"/>
        </a:p>
      </dgm:t>
    </dgm:pt>
    <dgm:pt modelId="{8B86BD05-CE71-4660-A436-CA3F2E9208C4}">
      <dgm:prSet/>
      <dgm:spPr/>
      <dgm:t>
        <a:bodyPr/>
        <a:lstStyle/>
        <a:p>
          <a:r>
            <a:rPr lang="tr-TR" dirty="0" smtClean="0"/>
            <a:t>Değişkenlerin ve ölçeklerin belirlenmesi</a:t>
          </a:r>
          <a:endParaRPr lang="en-US" dirty="0"/>
        </a:p>
      </dgm:t>
    </dgm:pt>
    <dgm:pt modelId="{91566B1B-E6AB-43E7-B4C8-B64E475618CC}" type="parTrans" cxnId="{5C757BE8-A2E5-4125-8BC3-5C5D7B5FC134}">
      <dgm:prSet/>
      <dgm:spPr/>
      <dgm:t>
        <a:bodyPr/>
        <a:lstStyle/>
        <a:p>
          <a:endParaRPr lang="en-US"/>
        </a:p>
      </dgm:t>
    </dgm:pt>
    <dgm:pt modelId="{067A0940-D5BB-4D40-8018-8AE40009F7BC}" type="sibTrans" cxnId="{5C757BE8-A2E5-4125-8BC3-5C5D7B5FC134}">
      <dgm:prSet/>
      <dgm:spPr/>
      <dgm:t>
        <a:bodyPr/>
        <a:lstStyle/>
        <a:p>
          <a:endParaRPr lang="en-US"/>
        </a:p>
      </dgm:t>
    </dgm:pt>
    <dgm:pt modelId="{FC5FEB94-5DCD-4340-8A3D-6533521DB470}" type="pres">
      <dgm:prSet presAssocID="{4BB13746-782C-4311-888E-BCC8591472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8B62348-AEB2-4073-BE51-83AECFAC87FC}" type="pres">
      <dgm:prSet presAssocID="{1658CBFC-C086-4FA4-BB28-E39CE705614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C5AC3F-8A18-445C-8570-69EDE7758AF5}" type="pres">
      <dgm:prSet presAssocID="{DF6D9622-81EE-420E-B516-DDFDDC55D82D}" presName="sibTrans" presStyleLbl="sibTrans1D1" presStyleIdx="0" presStyleCnt="5"/>
      <dgm:spPr/>
      <dgm:t>
        <a:bodyPr/>
        <a:lstStyle/>
        <a:p>
          <a:endParaRPr lang="tr-TR"/>
        </a:p>
      </dgm:t>
    </dgm:pt>
    <dgm:pt modelId="{FB5C86A2-6581-4A3A-992D-A2DC071519BC}" type="pres">
      <dgm:prSet presAssocID="{DF6D9622-81EE-420E-B516-DDFDDC55D82D}" presName="connectorText" presStyleLbl="sibTrans1D1" presStyleIdx="0" presStyleCnt="5"/>
      <dgm:spPr/>
      <dgm:t>
        <a:bodyPr/>
        <a:lstStyle/>
        <a:p>
          <a:endParaRPr lang="tr-TR"/>
        </a:p>
      </dgm:t>
    </dgm:pt>
    <dgm:pt modelId="{69E7A04A-7B88-4E0C-951F-A4A41F942997}" type="pres">
      <dgm:prSet presAssocID="{BEF8F59F-4B35-40ED-9790-D87EB8998AC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A40111-1322-44B6-9F3C-FDD5DE30CDAA}" type="pres">
      <dgm:prSet presAssocID="{AE975FBD-1A6F-46B3-8B95-3191D3C61421}" presName="sibTrans" presStyleLbl="sibTrans1D1" presStyleIdx="1" presStyleCnt="5"/>
      <dgm:spPr/>
      <dgm:t>
        <a:bodyPr/>
        <a:lstStyle/>
        <a:p>
          <a:endParaRPr lang="tr-TR"/>
        </a:p>
      </dgm:t>
    </dgm:pt>
    <dgm:pt modelId="{60E939F6-2D22-48D4-AA1A-E558BD03EB1D}" type="pres">
      <dgm:prSet presAssocID="{AE975FBD-1A6F-46B3-8B95-3191D3C61421}" presName="connectorText" presStyleLbl="sibTrans1D1" presStyleIdx="1" presStyleCnt="5"/>
      <dgm:spPr/>
      <dgm:t>
        <a:bodyPr/>
        <a:lstStyle/>
        <a:p>
          <a:endParaRPr lang="tr-TR"/>
        </a:p>
      </dgm:t>
    </dgm:pt>
    <dgm:pt modelId="{62BD226B-D71C-4144-ABFD-EBD2E57917EF}" type="pres">
      <dgm:prSet presAssocID="{C299C3EE-2135-4E8C-A57D-2B1163A8DF3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E90092-1EE9-404B-BEC1-B73EB1E72F9B}" type="pres">
      <dgm:prSet presAssocID="{F58FC417-1BC9-4CE4-9D62-DEE07047A6BB}" presName="sibTrans" presStyleLbl="sibTrans1D1" presStyleIdx="2" presStyleCnt="5"/>
      <dgm:spPr/>
      <dgm:t>
        <a:bodyPr/>
        <a:lstStyle/>
        <a:p>
          <a:endParaRPr lang="tr-TR"/>
        </a:p>
      </dgm:t>
    </dgm:pt>
    <dgm:pt modelId="{C5C804BA-3F5A-4BB5-9169-939F9F739AF1}" type="pres">
      <dgm:prSet presAssocID="{F58FC417-1BC9-4CE4-9D62-DEE07047A6BB}" presName="connectorText" presStyleLbl="sibTrans1D1" presStyleIdx="2" presStyleCnt="5"/>
      <dgm:spPr/>
      <dgm:t>
        <a:bodyPr/>
        <a:lstStyle/>
        <a:p>
          <a:endParaRPr lang="tr-TR"/>
        </a:p>
      </dgm:t>
    </dgm:pt>
    <dgm:pt modelId="{7A1BDF95-F36E-432E-BF19-8135CDEFD8CF}" type="pres">
      <dgm:prSet presAssocID="{C369AB84-8FD6-4568-8B1B-B5FE672C5B8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6177A1-7DC2-419F-AD53-E73C5C3245E3}" type="pres">
      <dgm:prSet presAssocID="{B8736F11-6EAE-4F5C-ABDA-82640F42DE75}" presName="sibTrans" presStyleLbl="sibTrans1D1" presStyleIdx="3" presStyleCnt="5"/>
      <dgm:spPr/>
      <dgm:t>
        <a:bodyPr/>
        <a:lstStyle/>
        <a:p>
          <a:endParaRPr lang="tr-TR"/>
        </a:p>
      </dgm:t>
    </dgm:pt>
    <dgm:pt modelId="{A2426E62-1390-4FAE-8706-CE60399A2B81}" type="pres">
      <dgm:prSet presAssocID="{B8736F11-6EAE-4F5C-ABDA-82640F42DE75}" presName="connectorText" presStyleLbl="sibTrans1D1" presStyleIdx="3" presStyleCnt="5"/>
      <dgm:spPr/>
      <dgm:t>
        <a:bodyPr/>
        <a:lstStyle/>
        <a:p>
          <a:endParaRPr lang="tr-TR"/>
        </a:p>
      </dgm:t>
    </dgm:pt>
    <dgm:pt modelId="{C1875A1F-3336-4AF7-B0CC-462E8E56783F}" type="pres">
      <dgm:prSet presAssocID="{29555FFD-8A7E-4DDD-A26B-80AEA58762D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81DFAA-F29D-422A-BD09-D937F2E18EF5}" type="pres">
      <dgm:prSet presAssocID="{99449025-CEC2-47BC-B0A5-92FD74D3A9BE}" presName="sibTrans" presStyleLbl="sibTrans1D1" presStyleIdx="4" presStyleCnt="5"/>
      <dgm:spPr/>
      <dgm:t>
        <a:bodyPr/>
        <a:lstStyle/>
        <a:p>
          <a:endParaRPr lang="tr-TR"/>
        </a:p>
      </dgm:t>
    </dgm:pt>
    <dgm:pt modelId="{8B6733F4-2643-4129-B4E6-2F897B3E5274}" type="pres">
      <dgm:prSet presAssocID="{99449025-CEC2-47BC-B0A5-92FD74D3A9BE}" presName="connectorText" presStyleLbl="sibTrans1D1" presStyleIdx="4" presStyleCnt="5"/>
      <dgm:spPr/>
      <dgm:t>
        <a:bodyPr/>
        <a:lstStyle/>
        <a:p>
          <a:endParaRPr lang="tr-TR"/>
        </a:p>
      </dgm:t>
    </dgm:pt>
    <dgm:pt modelId="{EC677E2C-AA17-4200-85DD-FFB12A6F0FEB}" type="pres">
      <dgm:prSet presAssocID="{8B86BD05-CE71-4660-A436-CA3F2E9208C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5A23C8-9084-4143-80A1-8F9C3D21CD25}" type="presOf" srcId="{1658CBFC-C086-4FA4-BB28-E39CE705614A}" destId="{B8B62348-AEB2-4073-BE51-83AECFAC87FC}" srcOrd="0" destOrd="0" presId="urn:microsoft.com/office/officeart/2016/7/layout/RepeatingBendingProcessNew"/>
    <dgm:cxn modelId="{41CB5F60-33CB-4609-A354-AEC44A5FA3FB}" srcId="{4BB13746-782C-4311-888E-BCC859147294}" destId="{C369AB84-8FD6-4568-8B1B-B5FE672C5B8A}" srcOrd="3" destOrd="0" parTransId="{8B06B0A8-D060-48DF-8660-0E38FB45FA3F}" sibTransId="{B8736F11-6EAE-4F5C-ABDA-82640F42DE75}"/>
    <dgm:cxn modelId="{B608D0EE-97FA-4C43-ADEE-ACA7F5187390}" type="presOf" srcId="{29555FFD-8A7E-4DDD-A26B-80AEA58762D7}" destId="{C1875A1F-3336-4AF7-B0CC-462E8E56783F}" srcOrd="0" destOrd="0" presId="urn:microsoft.com/office/officeart/2016/7/layout/RepeatingBendingProcessNew"/>
    <dgm:cxn modelId="{F7851BC1-EAA7-43CB-B946-8F5D9D2892C1}" type="presOf" srcId="{4BB13746-782C-4311-888E-BCC859147294}" destId="{FC5FEB94-5DCD-4340-8A3D-6533521DB470}" srcOrd="0" destOrd="0" presId="urn:microsoft.com/office/officeart/2016/7/layout/RepeatingBendingProcessNew"/>
    <dgm:cxn modelId="{6E314856-6C22-4BB4-9AD5-1C2A9842C996}" type="presOf" srcId="{AE975FBD-1A6F-46B3-8B95-3191D3C61421}" destId="{60E939F6-2D22-48D4-AA1A-E558BD03EB1D}" srcOrd="1" destOrd="0" presId="urn:microsoft.com/office/officeart/2016/7/layout/RepeatingBendingProcessNew"/>
    <dgm:cxn modelId="{EB3ECBEB-367C-4A33-9BC5-9705D20F6897}" type="presOf" srcId="{99449025-CEC2-47BC-B0A5-92FD74D3A9BE}" destId="{8B6733F4-2643-4129-B4E6-2F897B3E5274}" srcOrd="1" destOrd="0" presId="urn:microsoft.com/office/officeart/2016/7/layout/RepeatingBendingProcessNew"/>
    <dgm:cxn modelId="{5F386243-380A-44BB-A3BB-326FAC4E0877}" type="presOf" srcId="{B8736F11-6EAE-4F5C-ABDA-82640F42DE75}" destId="{A2426E62-1390-4FAE-8706-CE60399A2B81}" srcOrd="1" destOrd="0" presId="urn:microsoft.com/office/officeart/2016/7/layout/RepeatingBendingProcessNew"/>
    <dgm:cxn modelId="{F9C32E32-874C-4AB9-9E8C-CBAE998B5A11}" type="presOf" srcId="{C299C3EE-2135-4E8C-A57D-2B1163A8DF3F}" destId="{62BD226B-D71C-4144-ABFD-EBD2E57917EF}" srcOrd="0" destOrd="0" presId="urn:microsoft.com/office/officeart/2016/7/layout/RepeatingBendingProcessNew"/>
    <dgm:cxn modelId="{5D2B5960-CFE8-4EBB-97EB-520B3C9001D9}" type="presOf" srcId="{99449025-CEC2-47BC-B0A5-92FD74D3A9BE}" destId="{9E81DFAA-F29D-422A-BD09-D937F2E18EF5}" srcOrd="0" destOrd="0" presId="urn:microsoft.com/office/officeart/2016/7/layout/RepeatingBendingProcessNew"/>
    <dgm:cxn modelId="{E103942A-EAD3-45D2-9865-2C6320CDB3FB}" srcId="{4BB13746-782C-4311-888E-BCC859147294}" destId="{29555FFD-8A7E-4DDD-A26B-80AEA58762D7}" srcOrd="4" destOrd="0" parTransId="{B858D291-5376-4F03-BEAC-FDD7D60E16AB}" sibTransId="{99449025-CEC2-47BC-B0A5-92FD74D3A9BE}"/>
    <dgm:cxn modelId="{EB37782F-3B0D-4C8C-B446-4C911B9AD926}" type="presOf" srcId="{B8736F11-6EAE-4F5C-ABDA-82640F42DE75}" destId="{FE6177A1-7DC2-419F-AD53-E73C5C3245E3}" srcOrd="0" destOrd="0" presId="urn:microsoft.com/office/officeart/2016/7/layout/RepeatingBendingProcessNew"/>
    <dgm:cxn modelId="{2D51F6AB-D491-461F-8D98-AD5A066673CA}" type="presOf" srcId="{F58FC417-1BC9-4CE4-9D62-DEE07047A6BB}" destId="{F8E90092-1EE9-404B-BEC1-B73EB1E72F9B}" srcOrd="0" destOrd="0" presId="urn:microsoft.com/office/officeart/2016/7/layout/RepeatingBendingProcessNew"/>
    <dgm:cxn modelId="{A769E2F5-2FA8-4F57-898D-CFB9862C07B1}" type="presOf" srcId="{DF6D9622-81EE-420E-B516-DDFDDC55D82D}" destId="{FB5C86A2-6581-4A3A-992D-A2DC071519BC}" srcOrd="1" destOrd="0" presId="urn:microsoft.com/office/officeart/2016/7/layout/RepeatingBendingProcessNew"/>
    <dgm:cxn modelId="{6D33E7FA-ABA9-4A7F-AB13-DEE81AAB7AFB}" type="presOf" srcId="{AE975FBD-1A6F-46B3-8B95-3191D3C61421}" destId="{35A40111-1322-44B6-9F3C-FDD5DE30CDAA}" srcOrd="0" destOrd="0" presId="urn:microsoft.com/office/officeart/2016/7/layout/RepeatingBendingProcessNew"/>
    <dgm:cxn modelId="{05C8CFD4-E9B4-4071-B1CF-AB4FE240BA0E}" srcId="{4BB13746-782C-4311-888E-BCC859147294}" destId="{1658CBFC-C086-4FA4-BB28-E39CE705614A}" srcOrd="0" destOrd="0" parTransId="{350044C3-FE3E-45F1-B830-D3559C9E91F2}" sibTransId="{DF6D9622-81EE-420E-B516-DDFDDC55D82D}"/>
    <dgm:cxn modelId="{4D62BA2A-FB70-41DA-B3EF-2A37BA29AA77}" type="presOf" srcId="{DF6D9622-81EE-420E-B516-DDFDDC55D82D}" destId="{B4C5AC3F-8A18-445C-8570-69EDE7758AF5}" srcOrd="0" destOrd="0" presId="urn:microsoft.com/office/officeart/2016/7/layout/RepeatingBendingProcessNew"/>
    <dgm:cxn modelId="{C42C23AE-06C1-4D77-827E-76D529588957}" type="presOf" srcId="{C369AB84-8FD6-4568-8B1B-B5FE672C5B8A}" destId="{7A1BDF95-F36E-432E-BF19-8135CDEFD8CF}" srcOrd="0" destOrd="0" presId="urn:microsoft.com/office/officeart/2016/7/layout/RepeatingBendingProcessNew"/>
    <dgm:cxn modelId="{9733A2C7-1D3F-4FDF-8BF7-65C38EDC73D1}" type="presOf" srcId="{BEF8F59F-4B35-40ED-9790-D87EB8998ACF}" destId="{69E7A04A-7B88-4E0C-951F-A4A41F942997}" srcOrd="0" destOrd="0" presId="urn:microsoft.com/office/officeart/2016/7/layout/RepeatingBendingProcessNew"/>
    <dgm:cxn modelId="{4B55D29F-31E4-45C8-A78E-191F14746C79}" srcId="{4BB13746-782C-4311-888E-BCC859147294}" destId="{BEF8F59F-4B35-40ED-9790-D87EB8998ACF}" srcOrd="1" destOrd="0" parTransId="{142653AD-85F3-4E1F-8F55-43651B9DAEBF}" sibTransId="{AE975FBD-1A6F-46B3-8B95-3191D3C61421}"/>
    <dgm:cxn modelId="{241FC6ED-0296-4512-B904-BF161A906AB2}" type="presOf" srcId="{8B86BD05-CE71-4660-A436-CA3F2E9208C4}" destId="{EC677E2C-AA17-4200-85DD-FFB12A6F0FEB}" srcOrd="0" destOrd="0" presId="urn:microsoft.com/office/officeart/2016/7/layout/RepeatingBendingProcessNew"/>
    <dgm:cxn modelId="{AC347E02-0C69-4693-A28B-F9B84765B98B}" type="presOf" srcId="{F58FC417-1BC9-4CE4-9D62-DEE07047A6BB}" destId="{C5C804BA-3F5A-4BB5-9169-939F9F739AF1}" srcOrd="1" destOrd="0" presId="urn:microsoft.com/office/officeart/2016/7/layout/RepeatingBendingProcessNew"/>
    <dgm:cxn modelId="{E8B8FB84-699E-42BC-AA3F-9CDCABFD31AF}" srcId="{4BB13746-782C-4311-888E-BCC859147294}" destId="{C299C3EE-2135-4E8C-A57D-2B1163A8DF3F}" srcOrd="2" destOrd="0" parTransId="{3E38BC37-88F7-4A80-95C0-743BA00C1919}" sibTransId="{F58FC417-1BC9-4CE4-9D62-DEE07047A6BB}"/>
    <dgm:cxn modelId="{5C757BE8-A2E5-4125-8BC3-5C5D7B5FC134}" srcId="{4BB13746-782C-4311-888E-BCC859147294}" destId="{8B86BD05-CE71-4660-A436-CA3F2E9208C4}" srcOrd="5" destOrd="0" parTransId="{91566B1B-E6AB-43E7-B4C8-B64E475618CC}" sibTransId="{067A0940-D5BB-4D40-8018-8AE40009F7BC}"/>
    <dgm:cxn modelId="{E4C089AE-5685-4074-B1E7-3A88BA9EE4C6}" type="presParOf" srcId="{FC5FEB94-5DCD-4340-8A3D-6533521DB470}" destId="{B8B62348-AEB2-4073-BE51-83AECFAC87FC}" srcOrd="0" destOrd="0" presId="urn:microsoft.com/office/officeart/2016/7/layout/RepeatingBendingProcessNew"/>
    <dgm:cxn modelId="{500694CD-EA00-41D8-84A1-7A528D67D584}" type="presParOf" srcId="{FC5FEB94-5DCD-4340-8A3D-6533521DB470}" destId="{B4C5AC3F-8A18-445C-8570-69EDE7758AF5}" srcOrd="1" destOrd="0" presId="urn:microsoft.com/office/officeart/2016/7/layout/RepeatingBendingProcessNew"/>
    <dgm:cxn modelId="{0718A022-496B-44A7-8771-B4CBA88BC51E}" type="presParOf" srcId="{B4C5AC3F-8A18-445C-8570-69EDE7758AF5}" destId="{FB5C86A2-6581-4A3A-992D-A2DC071519BC}" srcOrd="0" destOrd="0" presId="urn:microsoft.com/office/officeart/2016/7/layout/RepeatingBendingProcessNew"/>
    <dgm:cxn modelId="{06B09E93-62A9-4B9E-B405-CA81187B1301}" type="presParOf" srcId="{FC5FEB94-5DCD-4340-8A3D-6533521DB470}" destId="{69E7A04A-7B88-4E0C-951F-A4A41F942997}" srcOrd="2" destOrd="0" presId="urn:microsoft.com/office/officeart/2016/7/layout/RepeatingBendingProcessNew"/>
    <dgm:cxn modelId="{5E7E0717-0EF7-46A5-981C-61F6DB731346}" type="presParOf" srcId="{FC5FEB94-5DCD-4340-8A3D-6533521DB470}" destId="{35A40111-1322-44B6-9F3C-FDD5DE30CDAA}" srcOrd="3" destOrd="0" presId="urn:microsoft.com/office/officeart/2016/7/layout/RepeatingBendingProcessNew"/>
    <dgm:cxn modelId="{3B27EB2C-53D7-4B84-A134-32BC620DEBC1}" type="presParOf" srcId="{35A40111-1322-44B6-9F3C-FDD5DE30CDAA}" destId="{60E939F6-2D22-48D4-AA1A-E558BD03EB1D}" srcOrd="0" destOrd="0" presId="urn:microsoft.com/office/officeart/2016/7/layout/RepeatingBendingProcessNew"/>
    <dgm:cxn modelId="{5FF9157C-3D05-4ACF-8E97-7FEB714277BF}" type="presParOf" srcId="{FC5FEB94-5DCD-4340-8A3D-6533521DB470}" destId="{62BD226B-D71C-4144-ABFD-EBD2E57917EF}" srcOrd="4" destOrd="0" presId="urn:microsoft.com/office/officeart/2016/7/layout/RepeatingBendingProcessNew"/>
    <dgm:cxn modelId="{492A8A58-D3EA-4CA0-8AF6-9DBF84557B9F}" type="presParOf" srcId="{FC5FEB94-5DCD-4340-8A3D-6533521DB470}" destId="{F8E90092-1EE9-404B-BEC1-B73EB1E72F9B}" srcOrd="5" destOrd="0" presId="urn:microsoft.com/office/officeart/2016/7/layout/RepeatingBendingProcessNew"/>
    <dgm:cxn modelId="{F6D54F6F-89AF-4DE0-AB23-459CB9ED5CAC}" type="presParOf" srcId="{F8E90092-1EE9-404B-BEC1-B73EB1E72F9B}" destId="{C5C804BA-3F5A-4BB5-9169-939F9F739AF1}" srcOrd="0" destOrd="0" presId="urn:microsoft.com/office/officeart/2016/7/layout/RepeatingBendingProcessNew"/>
    <dgm:cxn modelId="{E87D7EBC-ABD3-4F0C-86FC-1F66E3197966}" type="presParOf" srcId="{FC5FEB94-5DCD-4340-8A3D-6533521DB470}" destId="{7A1BDF95-F36E-432E-BF19-8135CDEFD8CF}" srcOrd="6" destOrd="0" presId="urn:microsoft.com/office/officeart/2016/7/layout/RepeatingBendingProcessNew"/>
    <dgm:cxn modelId="{E8C39960-7987-46EA-9D78-C42A25DCEF79}" type="presParOf" srcId="{FC5FEB94-5DCD-4340-8A3D-6533521DB470}" destId="{FE6177A1-7DC2-419F-AD53-E73C5C3245E3}" srcOrd="7" destOrd="0" presId="urn:microsoft.com/office/officeart/2016/7/layout/RepeatingBendingProcessNew"/>
    <dgm:cxn modelId="{0FC3D8E1-4AEF-462E-B20E-C5E02043CD5F}" type="presParOf" srcId="{FE6177A1-7DC2-419F-AD53-E73C5C3245E3}" destId="{A2426E62-1390-4FAE-8706-CE60399A2B81}" srcOrd="0" destOrd="0" presId="urn:microsoft.com/office/officeart/2016/7/layout/RepeatingBendingProcessNew"/>
    <dgm:cxn modelId="{8D67EEB8-FDB0-45D7-9F4B-12F7380503EB}" type="presParOf" srcId="{FC5FEB94-5DCD-4340-8A3D-6533521DB470}" destId="{C1875A1F-3336-4AF7-B0CC-462E8E56783F}" srcOrd="8" destOrd="0" presId="urn:microsoft.com/office/officeart/2016/7/layout/RepeatingBendingProcessNew"/>
    <dgm:cxn modelId="{652C97C7-0301-41A8-B5B1-6A1FF003FA9E}" type="presParOf" srcId="{FC5FEB94-5DCD-4340-8A3D-6533521DB470}" destId="{9E81DFAA-F29D-422A-BD09-D937F2E18EF5}" srcOrd="9" destOrd="0" presId="urn:microsoft.com/office/officeart/2016/7/layout/RepeatingBendingProcessNew"/>
    <dgm:cxn modelId="{E2715789-FC06-4E6A-A423-FBE5A3F79E6D}" type="presParOf" srcId="{9E81DFAA-F29D-422A-BD09-D937F2E18EF5}" destId="{8B6733F4-2643-4129-B4E6-2F897B3E5274}" srcOrd="0" destOrd="0" presId="urn:microsoft.com/office/officeart/2016/7/layout/RepeatingBendingProcessNew"/>
    <dgm:cxn modelId="{F6D76192-C2EB-449F-B69D-F6946DEAE87A}" type="presParOf" srcId="{FC5FEB94-5DCD-4340-8A3D-6533521DB470}" destId="{EC677E2C-AA17-4200-85DD-FFB12A6F0FEB}" srcOrd="10" destOrd="0" presId="urn:microsoft.com/office/officeart/2016/7/layout/RepeatingBendingProcessNew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B13746-782C-4311-888E-BCC85914729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1658CBFC-C086-4FA4-BB28-E39CE705614A}">
      <dgm:prSet/>
      <dgm:spPr/>
      <dgm:t>
        <a:bodyPr/>
        <a:lstStyle/>
        <a:p>
          <a:r>
            <a:rPr lang="tr-TR" dirty="0" smtClean="0"/>
            <a:t>Problemin net tanımı ve hipotezlerin belirlenmesi</a:t>
          </a:r>
          <a:endParaRPr lang="en-US" dirty="0"/>
        </a:p>
      </dgm:t>
    </dgm:pt>
    <dgm:pt modelId="{350044C3-FE3E-45F1-B830-D3559C9E91F2}" type="parTrans" cxnId="{05C8CFD4-E9B4-4071-B1CF-AB4FE240BA0E}">
      <dgm:prSet/>
      <dgm:spPr/>
      <dgm:t>
        <a:bodyPr/>
        <a:lstStyle/>
        <a:p>
          <a:endParaRPr lang="en-US"/>
        </a:p>
      </dgm:t>
    </dgm:pt>
    <dgm:pt modelId="{DF6D9622-81EE-420E-B516-DDFDDC55D82D}" type="sibTrans" cxnId="{05C8CFD4-E9B4-4071-B1CF-AB4FE240BA0E}">
      <dgm:prSet/>
      <dgm:spPr/>
      <dgm:t>
        <a:bodyPr/>
        <a:lstStyle/>
        <a:p>
          <a:endParaRPr lang="en-US"/>
        </a:p>
      </dgm:t>
    </dgm:pt>
    <dgm:pt modelId="{BEF8F59F-4B35-40ED-9790-D87EB8998ACF}">
      <dgm:prSet/>
      <dgm:spPr/>
      <dgm:t>
        <a:bodyPr/>
        <a:lstStyle/>
        <a:p>
          <a:r>
            <a:rPr lang="tr-TR" dirty="0" smtClean="0"/>
            <a:t>Popülasyon ve örneklemin belirlenmesi </a:t>
          </a:r>
          <a:endParaRPr lang="en-US" dirty="0"/>
        </a:p>
      </dgm:t>
    </dgm:pt>
    <dgm:pt modelId="{142653AD-85F3-4E1F-8F55-43651B9DAEBF}" type="parTrans" cxnId="{4B55D29F-31E4-45C8-A78E-191F14746C79}">
      <dgm:prSet/>
      <dgm:spPr/>
      <dgm:t>
        <a:bodyPr/>
        <a:lstStyle/>
        <a:p>
          <a:endParaRPr lang="en-US"/>
        </a:p>
      </dgm:t>
    </dgm:pt>
    <dgm:pt modelId="{AE975FBD-1A6F-46B3-8B95-3191D3C61421}" type="sibTrans" cxnId="{4B55D29F-31E4-45C8-A78E-191F14746C79}">
      <dgm:prSet/>
      <dgm:spPr/>
      <dgm:t>
        <a:bodyPr/>
        <a:lstStyle/>
        <a:p>
          <a:endParaRPr lang="en-US"/>
        </a:p>
      </dgm:t>
    </dgm:pt>
    <dgm:pt modelId="{FC5FEB94-5DCD-4340-8A3D-6533521DB470}" type="pres">
      <dgm:prSet presAssocID="{4BB13746-782C-4311-888E-BCC8591472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8B62348-AEB2-4073-BE51-83AECFAC87FC}" type="pres">
      <dgm:prSet presAssocID="{1658CBFC-C086-4FA4-BB28-E39CE705614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C5AC3F-8A18-445C-8570-69EDE7758AF5}" type="pres">
      <dgm:prSet presAssocID="{DF6D9622-81EE-420E-B516-DDFDDC55D82D}" presName="sibTrans" presStyleLbl="sibTrans1D1" presStyleIdx="0" presStyleCnt="1"/>
      <dgm:spPr/>
      <dgm:t>
        <a:bodyPr/>
        <a:lstStyle/>
        <a:p>
          <a:endParaRPr lang="tr-TR"/>
        </a:p>
      </dgm:t>
    </dgm:pt>
    <dgm:pt modelId="{FB5C86A2-6581-4A3A-992D-A2DC071519BC}" type="pres">
      <dgm:prSet presAssocID="{DF6D9622-81EE-420E-B516-DDFDDC55D82D}" presName="connectorText" presStyleLbl="sibTrans1D1" presStyleIdx="0" presStyleCnt="1"/>
      <dgm:spPr/>
      <dgm:t>
        <a:bodyPr/>
        <a:lstStyle/>
        <a:p>
          <a:endParaRPr lang="tr-TR"/>
        </a:p>
      </dgm:t>
    </dgm:pt>
    <dgm:pt modelId="{69E7A04A-7B88-4E0C-951F-A4A41F942997}" type="pres">
      <dgm:prSet presAssocID="{BEF8F59F-4B35-40ED-9790-D87EB8998AC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09FA7CE-F1DC-45FD-80F6-D7AFC91A8F3E}" type="presOf" srcId="{DF6D9622-81EE-420E-B516-DDFDDC55D82D}" destId="{B4C5AC3F-8A18-445C-8570-69EDE7758AF5}" srcOrd="0" destOrd="0" presId="urn:microsoft.com/office/officeart/2016/7/layout/RepeatingBendingProcessNew"/>
    <dgm:cxn modelId="{16BADD6E-F430-42D8-B4AB-415977C32FEE}" type="presOf" srcId="{4BB13746-782C-4311-888E-BCC859147294}" destId="{FC5FEB94-5DCD-4340-8A3D-6533521DB470}" srcOrd="0" destOrd="0" presId="urn:microsoft.com/office/officeart/2016/7/layout/RepeatingBendingProcessNew"/>
    <dgm:cxn modelId="{05C8CFD4-E9B4-4071-B1CF-AB4FE240BA0E}" srcId="{4BB13746-782C-4311-888E-BCC859147294}" destId="{1658CBFC-C086-4FA4-BB28-E39CE705614A}" srcOrd="0" destOrd="0" parTransId="{350044C3-FE3E-45F1-B830-D3559C9E91F2}" sibTransId="{DF6D9622-81EE-420E-B516-DDFDDC55D82D}"/>
    <dgm:cxn modelId="{FF675F4F-3399-4062-8AE7-AC48F8A10AC8}" type="presOf" srcId="{1658CBFC-C086-4FA4-BB28-E39CE705614A}" destId="{B8B62348-AEB2-4073-BE51-83AECFAC87FC}" srcOrd="0" destOrd="0" presId="urn:microsoft.com/office/officeart/2016/7/layout/RepeatingBendingProcessNew"/>
    <dgm:cxn modelId="{2345E078-01A2-403A-A8E8-C08F24F30B17}" type="presOf" srcId="{BEF8F59F-4B35-40ED-9790-D87EB8998ACF}" destId="{69E7A04A-7B88-4E0C-951F-A4A41F942997}" srcOrd="0" destOrd="0" presId="urn:microsoft.com/office/officeart/2016/7/layout/RepeatingBendingProcessNew"/>
    <dgm:cxn modelId="{E857590D-F0B8-4457-8BDC-D53E1B8E14EA}" type="presOf" srcId="{DF6D9622-81EE-420E-B516-DDFDDC55D82D}" destId="{FB5C86A2-6581-4A3A-992D-A2DC071519BC}" srcOrd="1" destOrd="0" presId="urn:microsoft.com/office/officeart/2016/7/layout/RepeatingBendingProcessNew"/>
    <dgm:cxn modelId="{4B55D29F-31E4-45C8-A78E-191F14746C79}" srcId="{4BB13746-782C-4311-888E-BCC859147294}" destId="{BEF8F59F-4B35-40ED-9790-D87EB8998ACF}" srcOrd="1" destOrd="0" parTransId="{142653AD-85F3-4E1F-8F55-43651B9DAEBF}" sibTransId="{AE975FBD-1A6F-46B3-8B95-3191D3C61421}"/>
    <dgm:cxn modelId="{DFA1A3D6-3C12-49CC-9AB0-4D5DE634547F}" type="presParOf" srcId="{FC5FEB94-5DCD-4340-8A3D-6533521DB470}" destId="{B8B62348-AEB2-4073-BE51-83AECFAC87FC}" srcOrd="0" destOrd="0" presId="urn:microsoft.com/office/officeart/2016/7/layout/RepeatingBendingProcessNew"/>
    <dgm:cxn modelId="{2098564C-19D1-4565-8064-51FDDD370CD1}" type="presParOf" srcId="{FC5FEB94-5DCD-4340-8A3D-6533521DB470}" destId="{B4C5AC3F-8A18-445C-8570-69EDE7758AF5}" srcOrd="1" destOrd="0" presId="urn:microsoft.com/office/officeart/2016/7/layout/RepeatingBendingProcessNew"/>
    <dgm:cxn modelId="{E511BD89-8AE1-4B2D-AC2F-C8D2580338CC}" type="presParOf" srcId="{B4C5AC3F-8A18-445C-8570-69EDE7758AF5}" destId="{FB5C86A2-6581-4A3A-992D-A2DC071519BC}" srcOrd="0" destOrd="0" presId="urn:microsoft.com/office/officeart/2016/7/layout/RepeatingBendingProcessNew"/>
    <dgm:cxn modelId="{B46DDFE3-EACE-4C84-B4CB-EEE5D2D3EDAF}" type="presParOf" srcId="{FC5FEB94-5DCD-4340-8A3D-6533521DB470}" destId="{69E7A04A-7B88-4E0C-951F-A4A41F942997}" srcOrd="2" destOrd="0" presId="urn:microsoft.com/office/officeart/2016/7/layout/RepeatingBendingProcessNew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B13746-782C-4311-888E-BCC85914729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1658CBFC-C086-4FA4-BB28-E39CE705614A}">
      <dgm:prSet/>
      <dgm:spPr/>
      <dgm:t>
        <a:bodyPr/>
        <a:lstStyle/>
        <a:p>
          <a:r>
            <a:rPr lang="tr-TR"/>
            <a:t>Araştırma, veri toplama yöntemlerinin ve araştırma düzenlerinin belirlenmesi</a:t>
          </a:r>
          <a:endParaRPr lang="en-US"/>
        </a:p>
      </dgm:t>
    </dgm:pt>
    <dgm:pt modelId="{350044C3-FE3E-45F1-B830-D3559C9E91F2}" type="parTrans" cxnId="{05C8CFD4-E9B4-4071-B1CF-AB4FE240BA0E}">
      <dgm:prSet/>
      <dgm:spPr/>
      <dgm:t>
        <a:bodyPr/>
        <a:lstStyle/>
        <a:p>
          <a:endParaRPr lang="en-US"/>
        </a:p>
      </dgm:t>
    </dgm:pt>
    <dgm:pt modelId="{DF6D9622-81EE-420E-B516-DDFDDC55D82D}" type="sibTrans" cxnId="{05C8CFD4-E9B4-4071-B1CF-AB4FE240BA0E}">
      <dgm:prSet/>
      <dgm:spPr/>
      <dgm:t>
        <a:bodyPr/>
        <a:lstStyle/>
        <a:p>
          <a:endParaRPr lang="en-US"/>
        </a:p>
      </dgm:t>
    </dgm:pt>
    <dgm:pt modelId="{BEF8F59F-4B35-40ED-9790-D87EB8998ACF}">
      <dgm:prSet/>
      <dgm:spPr/>
      <dgm:t>
        <a:bodyPr/>
        <a:lstStyle/>
        <a:p>
          <a:r>
            <a:rPr lang="tr-TR"/>
            <a:t>Anket/araştırma/bilgi toplama formlarının hazırlanması </a:t>
          </a:r>
          <a:endParaRPr lang="en-US"/>
        </a:p>
      </dgm:t>
    </dgm:pt>
    <dgm:pt modelId="{142653AD-85F3-4E1F-8F55-43651B9DAEBF}" type="parTrans" cxnId="{4B55D29F-31E4-45C8-A78E-191F14746C79}">
      <dgm:prSet/>
      <dgm:spPr/>
      <dgm:t>
        <a:bodyPr/>
        <a:lstStyle/>
        <a:p>
          <a:endParaRPr lang="en-US"/>
        </a:p>
      </dgm:t>
    </dgm:pt>
    <dgm:pt modelId="{AE975FBD-1A6F-46B3-8B95-3191D3C61421}" type="sibTrans" cxnId="{4B55D29F-31E4-45C8-A78E-191F14746C79}">
      <dgm:prSet/>
      <dgm:spPr/>
      <dgm:t>
        <a:bodyPr/>
        <a:lstStyle/>
        <a:p>
          <a:endParaRPr lang="en-US"/>
        </a:p>
      </dgm:t>
    </dgm:pt>
    <dgm:pt modelId="{C299C3EE-2135-4E8C-A57D-2B1163A8DF3F}">
      <dgm:prSet/>
      <dgm:spPr/>
      <dgm:t>
        <a:bodyPr/>
        <a:lstStyle/>
        <a:p>
          <a:r>
            <a:rPr lang="tr-TR"/>
            <a:t>Verilerin özetlenmesi için tablo ve grafiklerin tasarlanması </a:t>
          </a:r>
          <a:endParaRPr lang="en-US"/>
        </a:p>
      </dgm:t>
    </dgm:pt>
    <dgm:pt modelId="{3E38BC37-88F7-4A80-95C0-743BA00C1919}" type="parTrans" cxnId="{E8B8FB84-699E-42BC-AA3F-9CDCABFD31AF}">
      <dgm:prSet/>
      <dgm:spPr/>
      <dgm:t>
        <a:bodyPr/>
        <a:lstStyle/>
        <a:p>
          <a:endParaRPr lang="en-US"/>
        </a:p>
      </dgm:t>
    </dgm:pt>
    <dgm:pt modelId="{F58FC417-1BC9-4CE4-9D62-DEE07047A6BB}" type="sibTrans" cxnId="{E8B8FB84-699E-42BC-AA3F-9CDCABFD31AF}">
      <dgm:prSet/>
      <dgm:spPr/>
      <dgm:t>
        <a:bodyPr/>
        <a:lstStyle/>
        <a:p>
          <a:endParaRPr lang="en-US"/>
        </a:p>
      </dgm:t>
    </dgm:pt>
    <dgm:pt modelId="{C369AB84-8FD6-4568-8B1B-B5FE672C5B8A}">
      <dgm:prSet/>
      <dgm:spPr/>
      <dgm:t>
        <a:bodyPr/>
        <a:lstStyle/>
        <a:p>
          <a:r>
            <a:rPr lang="tr-TR" dirty="0"/>
            <a:t>Uygun veri analiz yöntemlerinin </a:t>
          </a:r>
          <a:r>
            <a:rPr lang="tr-TR" dirty="0" smtClean="0"/>
            <a:t>belirlenmesi</a:t>
          </a:r>
          <a:endParaRPr lang="en-US" dirty="0"/>
        </a:p>
      </dgm:t>
    </dgm:pt>
    <dgm:pt modelId="{8B06B0A8-D060-48DF-8660-0E38FB45FA3F}" type="parTrans" cxnId="{41CB5F60-33CB-4609-A354-AEC44A5FA3FB}">
      <dgm:prSet/>
      <dgm:spPr/>
      <dgm:t>
        <a:bodyPr/>
        <a:lstStyle/>
        <a:p>
          <a:endParaRPr lang="en-US"/>
        </a:p>
      </dgm:t>
    </dgm:pt>
    <dgm:pt modelId="{B8736F11-6EAE-4F5C-ABDA-82640F42DE75}" type="sibTrans" cxnId="{41CB5F60-33CB-4609-A354-AEC44A5FA3FB}">
      <dgm:prSet/>
      <dgm:spPr/>
      <dgm:t>
        <a:bodyPr/>
        <a:lstStyle/>
        <a:p>
          <a:endParaRPr lang="en-US"/>
        </a:p>
      </dgm:t>
    </dgm:pt>
    <dgm:pt modelId="{29555FFD-8A7E-4DDD-A26B-80AEA58762D7}">
      <dgm:prSet/>
      <dgm:spPr/>
      <dgm:t>
        <a:bodyPr/>
        <a:lstStyle/>
        <a:p>
          <a:r>
            <a:rPr lang="tr-TR"/>
            <a:t>Genellemeler için sınırlılık ve koşulların denetlenmesi </a:t>
          </a:r>
          <a:endParaRPr lang="en-US"/>
        </a:p>
      </dgm:t>
    </dgm:pt>
    <dgm:pt modelId="{B858D291-5376-4F03-BEAC-FDD7D60E16AB}" type="parTrans" cxnId="{E103942A-EAD3-45D2-9865-2C6320CDB3FB}">
      <dgm:prSet/>
      <dgm:spPr/>
      <dgm:t>
        <a:bodyPr/>
        <a:lstStyle/>
        <a:p>
          <a:endParaRPr lang="en-US"/>
        </a:p>
      </dgm:t>
    </dgm:pt>
    <dgm:pt modelId="{99449025-CEC2-47BC-B0A5-92FD74D3A9BE}" type="sibTrans" cxnId="{E103942A-EAD3-45D2-9865-2C6320CDB3FB}">
      <dgm:prSet/>
      <dgm:spPr/>
      <dgm:t>
        <a:bodyPr/>
        <a:lstStyle/>
        <a:p>
          <a:endParaRPr lang="en-US"/>
        </a:p>
      </dgm:t>
    </dgm:pt>
    <dgm:pt modelId="{8B86BD05-CE71-4660-A436-CA3F2E9208C4}">
      <dgm:prSet/>
      <dgm:spPr/>
      <dgm:t>
        <a:bodyPr/>
        <a:lstStyle/>
        <a:p>
          <a:r>
            <a:rPr lang="tr-TR"/>
            <a:t>Gerekli ise Etik Kurul’dan izin alınması</a:t>
          </a:r>
          <a:endParaRPr lang="en-US"/>
        </a:p>
      </dgm:t>
    </dgm:pt>
    <dgm:pt modelId="{91566B1B-E6AB-43E7-B4C8-B64E475618CC}" type="parTrans" cxnId="{5C757BE8-A2E5-4125-8BC3-5C5D7B5FC134}">
      <dgm:prSet/>
      <dgm:spPr/>
      <dgm:t>
        <a:bodyPr/>
        <a:lstStyle/>
        <a:p>
          <a:endParaRPr lang="en-US"/>
        </a:p>
      </dgm:t>
    </dgm:pt>
    <dgm:pt modelId="{067A0940-D5BB-4D40-8018-8AE40009F7BC}" type="sibTrans" cxnId="{5C757BE8-A2E5-4125-8BC3-5C5D7B5FC134}">
      <dgm:prSet/>
      <dgm:spPr/>
      <dgm:t>
        <a:bodyPr/>
        <a:lstStyle/>
        <a:p>
          <a:endParaRPr lang="en-US"/>
        </a:p>
      </dgm:t>
    </dgm:pt>
    <dgm:pt modelId="{FC5FEB94-5DCD-4340-8A3D-6533521DB470}" type="pres">
      <dgm:prSet presAssocID="{4BB13746-782C-4311-888E-BCC8591472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8B62348-AEB2-4073-BE51-83AECFAC87FC}" type="pres">
      <dgm:prSet presAssocID="{1658CBFC-C086-4FA4-BB28-E39CE705614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C5AC3F-8A18-445C-8570-69EDE7758AF5}" type="pres">
      <dgm:prSet presAssocID="{DF6D9622-81EE-420E-B516-DDFDDC55D82D}" presName="sibTrans" presStyleLbl="sibTrans1D1" presStyleIdx="0" presStyleCnt="5"/>
      <dgm:spPr/>
      <dgm:t>
        <a:bodyPr/>
        <a:lstStyle/>
        <a:p>
          <a:endParaRPr lang="tr-TR"/>
        </a:p>
      </dgm:t>
    </dgm:pt>
    <dgm:pt modelId="{FB5C86A2-6581-4A3A-992D-A2DC071519BC}" type="pres">
      <dgm:prSet presAssocID="{DF6D9622-81EE-420E-B516-DDFDDC55D82D}" presName="connectorText" presStyleLbl="sibTrans1D1" presStyleIdx="0" presStyleCnt="5"/>
      <dgm:spPr/>
      <dgm:t>
        <a:bodyPr/>
        <a:lstStyle/>
        <a:p>
          <a:endParaRPr lang="tr-TR"/>
        </a:p>
      </dgm:t>
    </dgm:pt>
    <dgm:pt modelId="{69E7A04A-7B88-4E0C-951F-A4A41F942997}" type="pres">
      <dgm:prSet presAssocID="{BEF8F59F-4B35-40ED-9790-D87EB8998AC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A40111-1322-44B6-9F3C-FDD5DE30CDAA}" type="pres">
      <dgm:prSet presAssocID="{AE975FBD-1A6F-46B3-8B95-3191D3C61421}" presName="sibTrans" presStyleLbl="sibTrans1D1" presStyleIdx="1" presStyleCnt="5"/>
      <dgm:spPr/>
      <dgm:t>
        <a:bodyPr/>
        <a:lstStyle/>
        <a:p>
          <a:endParaRPr lang="tr-TR"/>
        </a:p>
      </dgm:t>
    </dgm:pt>
    <dgm:pt modelId="{60E939F6-2D22-48D4-AA1A-E558BD03EB1D}" type="pres">
      <dgm:prSet presAssocID="{AE975FBD-1A6F-46B3-8B95-3191D3C61421}" presName="connectorText" presStyleLbl="sibTrans1D1" presStyleIdx="1" presStyleCnt="5"/>
      <dgm:spPr/>
      <dgm:t>
        <a:bodyPr/>
        <a:lstStyle/>
        <a:p>
          <a:endParaRPr lang="tr-TR"/>
        </a:p>
      </dgm:t>
    </dgm:pt>
    <dgm:pt modelId="{62BD226B-D71C-4144-ABFD-EBD2E57917EF}" type="pres">
      <dgm:prSet presAssocID="{C299C3EE-2135-4E8C-A57D-2B1163A8DF3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E90092-1EE9-404B-BEC1-B73EB1E72F9B}" type="pres">
      <dgm:prSet presAssocID="{F58FC417-1BC9-4CE4-9D62-DEE07047A6BB}" presName="sibTrans" presStyleLbl="sibTrans1D1" presStyleIdx="2" presStyleCnt="5"/>
      <dgm:spPr/>
      <dgm:t>
        <a:bodyPr/>
        <a:lstStyle/>
        <a:p>
          <a:endParaRPr lang="tr-TR"/>
        </a:p>
      </dgm:t>
    </dgm:pt>
    <dgm:pt modelId="{C5C804BA-3F5A-4BB5-9169-939F9F739AF1}" type="pres">
      <dgm:prSet presAssocID="{F58FC417-1BC9-4CE4-9D62-DEE07047A6BB}" presName="connectorText" presStyleLbl="sibTrans1D1" presStyleIdx="2" presStyleCnt="5"/>
      <dgm:spPr/>
      <dgm:t>
        <a:bodyPr/>
        <a:lstStyle/>
        <a:p>
          <a:endParaRPr lang="tr-TR"/>
        </a:p>
      </dgm:t>
    </dgm:pt>
    <dgm:pt modelId="{7A1BDF95-F36E-432E-BF19-8135CDEFD8CF}" type="pres">
      <dgm:prSet presAssocID="{C369AB84-8FD6-4568-8B1B-B5FE672C5B8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6177A1-7DC2-419F-AD53-E73C5C3245E3}" type="pres">
      <dgm:prSet presAssocID="{B8736F11-6EAE-4F5C-ABDA-82640F42DE75}" presName="sibTrans" presStyleLbl="sibTrans1D1" presStyleIdx="3" presStyleCnt="5"/>
      <dgm:spPr/>
      <dgm:t>
        <a:bodyPr/>
        <a:lstStyle/>
        <a:p>
          <a:endParaRPr lang="tr-TR"/>
        </a:p>
      </dgm:t>
    </dgm:pt>
    <dgm:pt modelId="{A2426E62-1390-4FAE-8706-CE60399A2B81}" type="pres">
      <dgm:prSet presAssocID="{B8736F11-6EAE-4F5C-ABDA-82640F42DE75}" presName="connectorText" presStyleLbl="sibTrans1D1" presStyleIdx="3" presStyleCnt="5"/>
      <dgm:spPr/>
      <dgm:t>
        <a:bodyPr/>
        <a:lstStyle/>
        <a:p>
          <a:endParaRPr lang="tr-TR"/>
        </a:p>
      </dgm:t>
    </dgm:pt>
    <dgm:pt modelId="{C1875A1F-3336-4AF7-B0CC-462E8E56783F}" type="pres">
      <dgm:prSet presAssocID="{29555FFD-8A7E-4DDD-A26B-80AEA58762D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81DFAA-F29D-422A-BD09-D937F2E18EF5}" type="pres">
      <dgm:prSet presAssocID="{99449025-CEC2-47BC-B0A5-92FD74D3A9BE}" presName="sibTrans" presStyleLbl="sibTrans1D1" presStyleIdx="4" presStyleCnt="5"/>
      <dgm:spPr/>
      <dgm:t>
        <a:bodyPr/>
        <a:lstStyle/>
        <a:p>
          <a:endParaRPr lang="tr-TR"/>
        </a:p>
      </dgm:t>
    </dgm:pt>
    <dgm:pt modelId="{8B6733F4-2643-4129-B4E6-2F897B3E5274}" type="pres">
      <dgm:prSet presAssocID="{99449025-CEC2-47BC-B0A5-92FD74D3A9BE}" presName="connectorText" presStyleLbl="sibTrans1D1" presStyleIdx="4" presStyleCnt="5"/>
      <dgm:spPr/>
      <dgm:t>
        <a:bodyPr/>
        <a:lstStyle/>
        <a:p>
          <a:endParaRPr lang="tr-TR"/>
        </a:p>
      </dgm:t>
    </dgm:pt>
    <dgm:pt modelId="{EC677E2C-AA17-4200-85DD-FFB12A6F0FEB}" type="pres">
      <dgm:prSet presAssocID="{8B86BD05-CE71-4660-A436-CA3F2E9208C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1CB5F60-33CB-4609-A354-AEC44A5FA3FB}" srcId="{4BB13746-782C-4311-888E-BCC859147294}" destId="{C369AB84-8FD6-4568-8B1B-B5FE672C5B8A}" srcOrd="3" destOrd="0" parTransId="{8B06B0A8-D060-48DF-8660-0E38FB45FA3F}" sibTransId="{B8736F11-6EAE-4F5C-ABDA-82640F42DE75}"/>
    <dgm:cxn modelId="{66AC1F80-1D54-4D02-9428-BDA192929B04}" type="presOf" srcId="{8B86BD05-CE71-4660-A436-CA3F2E9208C4}" destId="{EC677E2C-AA17-4200-85DD-FFB12A6F0FEB}" srcOrd="0" destOrd="0" presId="urn:microsoft.com/office/officeart/2016/7/layout/RepeatingBendingProcessNew"/>
    <dgm:cxn modelId="{1F9D7B7B-4238-4AE8-B303-F49C0BE98CB6}" type="presOf" srcId="{C369AB84-8FD6-4568-8B1B-B5FE672C5B8A}" destId="{7A1BDF95-F36E-432E-BF19-8135CDEFD8CF}" srcOrd="0" destOrd="0" presId="urn:microsoft.com/office/officeart/2016/7/layout/RepeatingBendingProcessNew"/>
    <dgm:cxn modelId="{D4E1F11E-8655-4A79-96C0-3A291CC2EC2F}" type="presOf" srcId="{AE975FBD-1A6F-46B3-8B95-3191D3C61421}" destId="{60E939F6-2D22-48D4-AA1A-E558BD03EB1D}" srcOrd="1" destOrd="0" presId="urn:microsoft.com/office/officeart/2016/7/layout/RepeatingBendingProcessNew"/>
    <dgm:cxn modelId="{40DDAC57-3763-4A1C-893A-44B5BD67B91E}" type="presOf" srcId="{DF6D9622-81EE-420E-B516-DDFDDC55D82D}" destId="{FB5C86A2-6581-4A3A-992D-A2DC071519BC}" srcOrd="1" destOrd="0" presId="urn:microsoft.com/office/officeart/2016/7/layout/RepeatingBendingProcessNew"/>
    <dgm:cxn modelId="{C9047A81-E61D-48A5-A77B-6EF587EFC9E4}" type="presOf" srcId="{BEF8F59F-4B35-40ED-9790-D87EB8998ACF}" destId="{69E7A04A-7B88-4E0C-951F-A4A41F942997}" srcOrd="0" destOrd="0" presId="urn:microsoft.com/office/officeart/2016/7/layout/RepeatingBendingProcessNew"/>
    <dgm:cxn modelId="{54B6694B-C1C1-4D28-B63C-511FDE848FD4}" type="presOf" srcId="{1658CBFC-C086-4FA4-BB28-E39CE705614A}" destId="{B8B62348-AEB2-4073-BE51-83AECFAC87FC}" srcOrd="0" destOrd="0" presId="urn:microsoft.com/office/officeart/2016/7/layout/RepeatingBendingProcessNew"/>
    <dgm:cxn modelId="{EAD163F3-9E8B-4ED5-8DD1-4A4703234117}" type="presOf" srcId="{B8736F11-6EAE-4F5C-ABDA-82640F42DE75}" destId="{FE6177A1-7DC2-419F-AD53-E73C5C3245E3}" srcOrd="0" destOrd="0" presId="urn:microsoft.com/office/officeart/2016/7/layout/RepeatingBendingProcessNew"/>
    <dgm:cxn modelId="{AD98CF67-A831-4082-A40B-F6AD506F6381}" type="presOf" srcId="{F58FC417-1BC9-4CE4-9D62-DEE07047A6BB}" destId="{F8E90092-1EE9-404B-BEC1-B73EB1E72F9B}" srcOrd="0" destOrd="0" presId="urn:microsoft.com/office/officeart/2016/7/layout/RepeatingBendingProcessNew"/>
    <dgm:cxn modelId="{E103942A-EAD3-45D2-9865-2C6320CDB3FB}" srcId="{4BB13746-782C-4311-888E-BCC859147294}" destId="{29555FFD-8A7E-4DDD-A26B-80AEA58762D7}" srcOrd="4" destOrd="0" parTransId="{B858D291-5376-4F03-BEAC-FDD7D60E16AB}" sibTransId="{99449025-CEC2-47BC-B0A5-92FD74D3A9BE}"/>
    <dgm:cxn modelId="{D2702223-E7A1-41D6-AE2F-CD78C349DAAB}" type="presOf" srcId="{29555FFD-8A7E-4DDD-A26B-80AEA58762D7}" destId="{C1875A1F-3336-4AF7-B0CC-462E8E56783F}" srcOrd="0" destOrd="0" presId="urn:microsoft.com/office/officeart/2016/7/layout/RepeatingBendingProcessNew"/>
    <dgm:cxn modelId="{05C8CFD4-E9B4-4071-B1CF-AB4FE240BA0E}" srcId="{4BB13746-782C-4311-888E-BCC859147294}" destId="{1658CBFC-C086-4FA4-BB28-E39CE705614A}" srcOrd="0" destOrd="0" parTransId="{350044C3-FE3E-45F1-B830-D3559C9E91F2}" sibTransId="{DF6D9622-81EE-420E-B516-DDFDDC55D82D}"/>
    <dgm:cxn modelId="{030624C8-B770-4FF9-A872-3970AFC0B0CB}" type="presOf" srcId="{C299C3EE-2135-4E8C-A57D-2B1163A8DF3F}" destId="{62BD226B-D71C-4144-ABFD-EBD2E57917EF}" srcOrd="0" destOrd="0" presId="urn:microsoft.com/office/officeart/2016/7/layout/RepeatingBendingProcessNew"/>
    <dgm:cxn modelId="{DBAEC235-1DFC-44DF-8FF7-2F4484BA0ACC}" type="presOf" srcId="{DF6D9622-81EE-420E-B516-DDFDDC55D82D}" destId="{B4C5AC3F-8A18-445C-8570-69EDE7758AF5}" srcOrd="0" destOrd="0" presId="urn:microsoft.com/office/officeart/2016/7/layout/RepeatingBendingProcessNew"/>
    <dgm:cxn modelId="{60018344-D79E-4A71-8485-9FFC205C15E3}" type="presOf" srcId="{99449025-CEC2-47BC-B0A5-92FD74D3A9BE}" destId="{9E81DFAA-F29D-422A-BD09-D937F2E18EF5}" srcOrd="0" destOrd="0" presId="urn:microsoft.com/office/officeart/2016/7/layout/RepeatingBendingProcessNew"/>
    <dgm:cxn modelId="{4B55D29F-31E4-45C8-A78E-191F14746C79}" srcId="{4BB13746-782C-4311-888E-BCC859147294}" destId="{BEF8F59F-4B35-40ED-9790-D87EB8998ACF}" srcOrd="1" destOrd="0" parTransId="{142653AD-85F3-4E1F-8F55-43651B9DAEBF}" sibTransId="{AE975FBD-1A6F-46B3-8B95-3191D3C61421}"/>
    <dgm:cxn modelId="{03239CFB-F485-41FE-9593-2EFDCA1D3B89}" type="presOf" srcId="{B8736F11-6EAE-4F5C-ABDA-82640F42DE75}" destId="{A2426E62-1390-4FAE-8706-CE60399A2B81}" srcOrd="1" destOrd="0" presId="urn:microsoft.com/office/officeart/2016/7/layout/RepeatingBendingProcessNew"/>
    <dgm:cxn modelId="{BE30CA0A-6CAB-45E3-BB69-73A55D1E601E}" type="presOf" srcId="{F58FC417-1BC9-4CE4-9D62-DEE07047A6BB}" destId="{C5C804BA-3F5A-4BB5-9169-939F9F739AF1}" srcOrd="1" destOrd="0" presId="urn:microsoft.com/office/officeart/2016/7/layout/RepeatingBendingProcessNew"/>
    <dgm:cxn modelId="{59045B55-1F06-4EE0-954E-0E07DD2B0E27}" type="presOf" srcId="{4BB13746-782C-4311-888E-BCC859147294}" destId="{FC5FEB94-5DCD-4340-8A3D-6533521DB470}" srcOrd="0" destOrd="0" presId="urn:microsoft.com/office/officeart/2016/7/layout/RepeatingBendingProcessNew"/>
    <dgm:cxn modelId="{E8B8FB84-699E-42BC-AA3F-9CDCABFD31AF}" srcId="{4BB13746-782C-4311-888E-BCC859147294}" destId="{C299C3EE-2135-4E8C-A57D-2B1163A8DF3F}" srcOrd="2" destOrd="0" parTransId="{3E38BC37-88F7-4A80-95C0-743BA00C1919}" sibTransId="{F58FC417-1BC9-4CE4-9D62-DEE07047A6BB}"/>
    <dgm:cxn modelId="{5C757BE8-A2E5-4125-8BC3-5C5D7B5FC134}" srcId="{4BB13746-782C-4311-888E-BCC859147294}" destId="{8B86BD05-CE71-4660-A436-CA3F2E9208C4}" srcOrd="5" destOrd="0" parTransId="{91566B1B-E6AB-43E7-B4C8-B64E475618CC}" sibTransId="{067A0940-D5BB-4D40-8018-8AE40009F7BC}"/>
    <dgm:cxn modelId="{6E5263C8-0084-44BD-98C7-B0AE34840118}" type="presOf" srcId="{AE975FBD-1A6F-46B3-8B95-3191D3C61421}" destId="{35A40111-1322-44B6-9F3C-FDD5DE30CDAA}" srcOrd="0" destOrd="0" presId="urn:microsoft.com/office/officeart/2016/7/layout/RepeatingBendingProcessNew"/>
    <dgm:cxn modelId="{B96BE1CA-928D-437F-8B43-0394BCC71F60}" type="presOf" srcId="{99449025-CEC2-47BC-B0A5-92FD74D3A9BE}" destId="{8B6733F4-2643-4129-B4E6-2F897B3E5274}" srcOrd="1" destOrd="0" presId="urn:microsoft.com/office/officeart/2016/7/layout/RepeatingBendingProcessNew"/>
    <dgm:cxn modelId="{95A945B8-082C-4435-9A66-D57DFCF691C3}" type="presParOf" srcId="{FC5FEB94-5DCD-4340-8A3D-6533521DB470}" destId="{B8B62348-AEB2-4073-BE51-83AECFAC87FC}" srcOrd="0" destOrd="0" presId="urn:microsoft.com/office/officeart/2016/7/layout/RepeatingBendingProcessNew"/>
    <dgm:cxn modelId="{B99AF5F1-4A23-4331-9320-CAD7EED1D6E9}" type="presParOf" srcId="{FC5FEB94-5DCD-4340-8A3D-6533521DB470}" destId="{B4C5AC3F-8A18-445C-8570-69EDE7758AF5}" srcOrd="1" destOrd="0" presId="urn:microsoft.com/office/officeart/2016/7/layout/RepeatingBendingProcessNew"/>
    <dgm:cxn modelId="{06D7D2BF-FC57-4D7E-A9F1-1D98D8E2BB79}" type="presParOf" srcId="{B4C5AC3F-8A18-445C-8570-69EDE7758AF5}" destId="{FB5C86A2-6581-4A3A-992D-A2DC071519BC}" srcOrd="0" destOrd="0" presId="urn:microsoft.com/office/officeart/2016/7/layout/RepeatingBendingProcessNew"/>
    <dgm:cxn modelId="{7FD0AAF2-E867-47C9-96AC-80BB721B1438}" type="presParOf" srcId="{FC5FEB94-5DCD-4340-8A3D-6533521DB470}" destId="{69E7A04A-7B88-4E0C-951F-A4A41F942997}" srcOrd="2" destOrd="0" presId="urn:microsoft.com/office/officeart/2016/7/layout/RepeatingBendingProcessNew"/>
    <dgm:cxn modelId="{884AD4CF-868D-417F-834F-16AEAC7E70B5}" type="presParOf" srcId="{FC5FEB94-5DCD-4340-8A3D-6533521DB470}" destId="{35A40111-1322-44B6-9F3C-FDD5DE30CDAA}" srcOrd="3" destOrd="0" presId="urn:microsoft.com/office/officeart/2016/7/layout/RepeatingBendingProcessNew"/>
    <dgm:cxn modelId="{C913B989-02EC-40FD-9313-A5765030DD11}" type="presParOf" srcId="{35A40111-1322-44B6-9F3C-FDD5DE30CDAA}" destId="{60E939F6-2D22-48D4-AA1A-E558BD03EB1D}" srcOrd="0" destOrd="0" presId="urn:microsoft.com/office/officeart/2016/7/layout/RepeatingBendingProcessNew"/>
    <dgm:cxn modelId="{963F71E9-4AC0-4C4C-99E6-08D278F6E3E2}" type="presParOf" srcId="{FC5FEB94-5DCD-4340-8A3D-6533521DB470}" destId="{62BD226B-D71C-4144-ABFD-EBD2E57917EF}" srcOrd="4" destOrd="0" presId="urn:microsoft.com/office/officeart/2016/7/layout/RepeatingBendingProcessNew"/>
    <dgm:cxn modelId="{824FD94E-DE34-4869-A45E-4A80114793B0}" type="presParOf" srcId="{FC5FEB94-5DCD-4340-8A3D-6533521DB470}" destId="{F8E90092-1EE9-404B-BEC1-B73EB1E72F9B}" srcOrd="5" destOrd="0" presId="urn:microsoft.com/office/officeart/2016/7/layout/RepeatingBendingProcessNew"/>
    <dgm:cxn modelId="{64CB6D43-9975-44E9-BA9B-FCE3D88B17DF}" type="presParOf" srcId="{F8E90092-1EE9-404B-BEC1-B73EB1E72F9B}" destId="{C5C804BA-3F5A-4BB5-9169-939F9F739AF1}" srcOrd="0" destOrd="0" presId="urn:microsoft.com/office/officeart/2016/7/layout/RepeatingBendingProcessNew"/>
    <dgm:cxn modelId="{9281453E-1E5C-49CC-9279-0A2F17FBD12B}" type="presParOf" srcId="{FC5FEB94-5DCD-4340-8A3D-6533521DB470}" destId="{7A1BDF95-F36E-432E-BF19-8135CDEFD8CF}" srcOrd="6" destOrd="0" presId="urn:microsoft.com/office/officeart/2016/7/layout/RepeatingBendingProcessNew"/>
    <dgm:cxn modelId="{2914D980-54B0-4880-844B-320325DA3D21}" type="presParOf" srcId="{FC5FEB94-5DCD-4340-8A3D-6533521DB470}" destId="{FE6177A1-7DC2-419F-AD53-E73C5C3245E3}" srcOrd="7" destOrd="0" presId="urn:microsoft.com/office/officeart/2016/7/layout/RepeatingBendingProcessNew"/>
    <dgm:cxn modelId="{BACA3E44-6936-4771-B8A3-3B35D07DEE09}" type="presParOf" srcId="{FE6177A1-7DC2-419F-AD53-E73C5C3245E3}" destId="{A2426E62-1390-4FAE-8706-CE60399A2B81}" srcOrd="0" destOrd="0" presId="urn:microsoft.com/office/officeart/2016/7/layout/RepeatingBendingProcessNew"/>
    <dgm:cxn modelId="{3E8922B1-6D74-4972-B388-4A3A0CC5884D}" type="presParOf" srcId="{FC5FEB94-5DCD-4340-8A3D-6533521DB470}" destId="{C1875A1F-3336-4AF7-B0CC-462E8E56783F}" srcOrd="8" destOrd="0" presId="urn:microsoft.com/office/officeart/2016/7/layout/RepeatingBendingProcessNew"/>
    <dgm:cxn modelId="{F3CEE225-07EE-4D80-9213-4895C9E5E874}" type="presParOf" srcId="{FC5FEB94-5DCD-4340-8A3D-6533521DB470}" destId="{9E81DFAA-F29D-422A-BD09-D937F2E18EF5}" srcOrd="9" destOrd="0" presId="urn:microsoft.com/office/officeart/2016/7/layout/RepeatingBendingProcessNew"/>
    <dgm:cxn modelId="{2A0AE372-63EC-46A3-BCA9-C22B0203842D}" type="presParOf" srcId="{9E81DFAA-F29D-422A-BD09-D937F2E18EF5}" destId="{8B6733F4-2643-4129-B4E6-2F897B3E5274}" srcOrd="0" destOrd="0" presId="urn:microsoft.com/office/officeart/2016/7/layout/RepeatingBendingProcessNew"/>
    <dgm:cxn modelId="{91ECBF23-BEC2-49C4-906B-494FC6D25A3D}" type="presParOf" srcId="{FC5FEB94-5DCD-4340-8A3D-6533521DB470}" destId="{EC677E2C-AA17-4200-85DD-FFB12A6F0FEB}" srcOrd="10" destOrd="0" presId="urn:microsoft.com/office/officeart/2016/7/layout/RepeatingBendingProcessNew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B13746-782C-4311-888E-BCC85914729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1658CBFC-C086-4FA4-BB28-E39CE705614A}">
      <dgm:prSet/>
      <dgm:spPr/>
      <dgm:t>
        <a:bodyPr/>
        <a:lstStyle/>
        <a:p>
          <a:r>
            <a:rPr lang="tr-TR" dirty="0" smtClean="0"/>
            <a:t>Araştırma projesinin yazılması ve mali destek bulunması</a:t>
          </a:r>
          <a:endParaRPr lang="en-US" dirty="0"/>
        </a:p>
      </dgm:t>
    </dgm:pt>
    <dgm:pt modelId="{350044C3-FE3E-45F1-B830-D3559C9E91F2}" type="parTrans" cxnId="{05C8CFD4-E9B4-4071-B1CF-AB4FE240BA0E}">
      <dgm:prSet/>
      <dgm:spPr/>
      <dgm:t>
        <a:bodyPr/>
        <a:lstStyle/>
        <a:p>
          <a:endParaRPr lang="en-US"/>
        </a:p>
      </dgm:t>
    </dgm:pt>
    <dgm:pt modelId="{DF6D9622-81EE-420E-B516-DDFDDC55D82D}" type="sibTrans" cxnId="{05C8CFD4-E9B4-4071-B1CF-AB4FE240BA0E}">
      <dgm:prSet/>
      <dgm:spPr/>
      <dgm:t>
        <a:bodyPr/>
        <a:lstStyle/>
        <a:p>
          <a:endParaRPr lang="en-US"/>
        </a:p>
      </dgm:t>
    </dgm:pt>
    <dgm:pt modelId="{BEF8F59F-4B35-40ED-9790-D87EB8998ACF}">
      <dgm:prSet/>
      <dgm:spPr/>
      <dgm:t>
        <a:bodyPr/>
        <a:lstStyle/>
        <a:p>
          <a:r>
            <a:rPr lang="tr-TR" dirty="0" smtClean="0"/>
            <a:t>Pilot uygulama, denetleme-kontrol-düzeltmelerin yapılması</a:t>
          </a:r>
          <a:endParaRPr lang="en-US" dirty="0"/>
        </a:p>
      </dgm:t>
    </dgm:pt>
    <dgm:pt modelId="{142653AD-85F3-4E1F-8F55-43651B9DAEBF}" type="parTrans" cxnId="{4B55D29F-31E4-45C8-A78E-191F14746C79}">
      <dgm:prSet/>
      <dgm:spPr/>
      <dgm:t>
        <a:bodyPr/>
        <a:lstStyle/>
        <a:p>
          <a:endParaRPr lang="en-US"/>
        </a:p>
      </dgm:t>
    </dgm:pt>
    <dgm:pt modelId="{AE975FBD-1A6F-46B3-8B95-3191D3C61421}" type="sibTrans" cxnId="{4B55D29F-31E4-45C8-A78E-191F14746C79}">
      <dgm:prSet/>
      <dgm:spPr/>
      <dgm:t>
        <a:bodyPr/>
        <a:lstStyle/>
        <a:p>
          <a:endParaRPr lang="en-US"/>
        </a:p>
      </dgm:t>
    </dgm:pt>
    <dgm:pt modelId="{C299C3EE-2135-4E8C-A57D-2B1163A8DF3F}">
      <dgm:prSet/>
      <dgm:spPr/>
      <dgm:t>
        <a:bodyPr/>
        <a:lstStyle/>
        <a:p>
          <a:r>
            <a:rPr lang="tr-TR" dirty="0" smtClean="0"/>
            <a:t>Güç analizi ile benzetim çalışmaları, sanal denetlemelerle kontrollerin yapılması </a:t>
          </a:r>
          <a:endParaRPr lang="en-US" dirty="0"/>
        </a:p>
      </dgm:t>
    </dgm:pt>
    <dgm:pt modelId="{3E38BC37-88F7-4A80-95C0-743BA00C1919}" type="parTrans" cxnId="{E8B8FB84-699E-42BC-AA3F-9CDCABFD31AF}">
      <dgm:prSet/>
      <dgm:spPr/>
      <dgm:t>
        <a:bodyPr/>
        <a:lstStyle/>
        <a:p>
          <a:endParaRPr lang="en-US"/>
        </a:p>
      </dgm:t>
    </dgm:pt>
    <dgm:pt modelId="{F58FC417-1BC9-4CE4-9D62-DEE07047A6BB}" type="sibTrans" cxnId="{E8B8FB84-699E-42BC-AA3F-9CDCABFD31AF}">
      <dgm:prSet/>
      <dgm:spPr/>
      <dgm:t>
        <a:bodyPr/>
        <a:lstStyle/>
        <a:p>
          <a:endParaRPr lang="en-US"/>
        </a:p>
      </dgm:t>
    </dgm:pt>
    <dgm:pt modelId="{C369AB84-8FD6-4568-8B1B-B5FE672C5B8A}">
      <dgm:prSet/>
      <dgm:spPr/>
      <dgm:t>
        <a:bodyPr/>
        <a:lstStyle/>
        <a:p>
          <a:r>
            <a:rPr lang="tr-TR" dirty="0" smtClean="0"/>
            <a:t>Personel eğitimi (teknik eleman, anketör)</a:t>
          </a:r>
          <a:endParaRPr lang="en-US" dirty="0"/>
        </a:p>
      </dgm:t>
    </dgm:pt>
    <dgm:pt modelId="{8B06B0A8-D060-48DF-8660-0E38FB45FA3F}" type="parTrans" cxnId="{41CB5F60-33CB-4609-A354-AEC44A5FA3FB}">
      <dgm:prSet/>
      <dgm:spPr/>
      <dgm:t>
        <a:bodyPr/>
        <a:lstStyle/>
        <a:p>
          <a:endParaRPr lang="en-US"/>
        </a:p>
      </dgm:t>
    </dgm:pt>
    <dgm:pt modelId="{B8736F11-6EAE-4F5C-ABDA-82640F42DE75}" type="sibTrans" cxnId="{41CB5F60-33CB-4609-A354-AEC44A5FA3FB}">
      <dgm:prSet/>
      <dgm:spPr/>
      <dgm:t>
        <a:bodyPr/>
        <a:lstStyle/>
        <a:p>
          <a:endParaRPr lang="en-US"/>
        </a:p>
      </dgm:t>
    </dgm:pt>
    <dgm:pt modelId="{29555FFD-8A7E-4DDD-A26B-80AEA58762D7}">
      <dgm:prSet/>
      <dgm:spPr/>
      <dgm:t>
        <a:bodyPr/>
        <a:lstStyle/>
        <a:p>
          <a:r>
            <a:rPr lang="tr-TR" dirty="0" smtClean="0"/>
            <a:t>Esas araştırmaya geçiş, veri toplama </a:t>
          </a:r>
          <a:endParaRPr lang="en-US" dirty="0"/>
        </a:p>
      </dgm:t>
    </dgm:pt>
    <dgm:pt modelId="{B858D291-5376-4F03-BEAC-FDD7D60E16AB}" type="parTrans" cxnId="{E103942A-EAD3-45D2-9865-2C6320CDB3FB}">
      <dgm:prSet/>
      <dgm:spPr/>
      <dgm:t>
        <a:bodyPr/>
        <a:lstStyle/>
        <a:p>
          <a:endParaRPr lang="en-US"/>
        </a:p>
      </dgm:t>
    </dgm:pt>
    <dgm:pt modelId="{99449025-CEC2-47BC-B0A5-92FD74D3A9BE}" type="sibTrans" cxnId="{E103942A-EAD3-45D2-9865-2C6320CDB3FB}">
      <dgm:prSet/>
      <dgm:spPr/>
      <dgm:t>
        <a:bodyPr/>
        <a:lstStyle/>
        <a:p>
          <a:endParaRPr lang="en-US"/>
        </a:p>
      </dgm:t>
    </dgm:pt>
    <dgm:pt modelId="{8B86BD05-CE71-4660-A436-CA3F2E9208C4}">
      <dgm:prSet/>
      <dgm:spPr/>
      <dgm:t>
        <a:bodyPr/>
        <a:lstStyle/>
        <a:p>
          <a:r>
            <a:rPr lang="tr-TR" dirty="0" smtClean="0"/>
            <a:t>Verilerin işlenmesi, denetim ve kontrol</a:t>
          </a:r>
          <a:endParaRPr lang="en-US" dirty="0"/>
        </a:p>
      </dgm:t>
    </dgm:pt>
    <dgm:pt modelId="{91566B1B-E6AB-43E7-B4C8-B64E475618CC}" type="parTrans" cxnId="{5C757BE8-A2E5-4125-8BC3-5C5D7B5FC134}">
      <dgm:prSet/>
      <dgm:spPr/>
      <dgm:t>
        <a:bodyPr/>
        <a:lstStyle/>
        <a:p>
          <a:endParaRPr lang="en-US"/>
        </a:p>
      </dgm:t>
    </dgm:pt>
    <dgm:pt modelId="{067A0940-D5BB-4D40-8018-8AE40009F7BC}" type="sibTrans" cxnId="{5C757BE8-A2E5-4125-8BC3-5C5D7B5FC134}">
      <dgm:prSet/>
      <dgm:spPr/>
      <dgm:t>
        <a:bodyPr/>
        <a:lstStyle/>
        <a:p>
          <a:endParaRPr lang="en-US"/>
        </a:p>
      </dgm:t>
    </dgm:pt>
    <dgm:pt modelId="{FC5FEB94-5DCD-4340-8A3D-6533521DB470}" type="pres">
      <dgm:prSet presAssocID="{4BB13746-782C-4311-888E-BCC8591472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8B62348-AEB2-4073-BE51-83AECFAC87FC}" type="pres">
      <dgm:prSet presAssocID="{1658CBFC-C086-4FA4-BB28-E39CE705614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C5AC3F-8A18-445C-8570-69EDE7758AF5}" type="pres">
      <dgm:prSet presAssocID="{DF6D9622-81EE-420E-B516-DDFDDC55D82D}" presName="sibTrans" presStyleLbl="sibTrans1D1" presStyleIdx="0" presStyleCnt="5"/>
      <dgm:spPr/>
      <dgm:t>
        <a:bodyPr/>
        <a:lstStyle/>
        <a:p>
          <a:endParaRPr lang="tr-TR"/>
        </a:p>
      </dgm:t>
    </dgm:pt>
    <dgm:pt modelId="{FB5C86A2-6581-4A3A-992D-A2DC071519BC}" type="pres">
      <dgm:prSet presAssocID="{DF6D9622-81EE-420E-B516-DDFDDC55D82D}" presName="connectorText" presStyleLbl="sibTrans1D1" presStyleIdx="0" presStyleCnt="5"/>
      <dgm:spPr/>
      <dgm:t>
        <a:bodyPr/>
        <a:lstStyle/>
        <a:p>
          <a:endParaRPr lang="tr-TR"/>
        </a:p>
      </dgm:t>
    </dgm:pt>
    <dgm:pt modelId="{69E7A04A-7B88-4E0C-951F-A4A41F942997}" type="pres">
      <dgm:prSet presAssocID="{BEF8F59F-4B35-40ED-9790-D87EB8998AC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A40111-1322-44B6-9F3C-FDD5DE30CDAA}" type="pres">
      <dgm:prSet presAssocID="{AE975FBD-1A6F-46B3-8B95-3191D3C61421}" presName="sibTrans" presStyleLbl="sibTrans1D1" presStyleIdx="1" presStyleCnt="5"/>
      <dgm:spPr/>
      <dgm:t>
        <a:bodyPr/>
        <a:lstStyle/>
        <a:p>
          <a:endParaRPr lang="tr-TR"/>
        </a:p>
      </dgm:t>
    </dgm:pt>
    <dgm:pt modelId="{60E939F6-2D22-48D4-AA1A-E558BD03EB1D}" type="pres">
      <dgm:prSet presAssocID="{AE975FBD-1A6F-46B3-8B95-3191D3C61421}" presName="connectorText" presStyleLbl="sibTrans1D1" presStyleIdx="1" presStyleCnt="5"/>
      <dgm:spPr/>
      <dgm:t>
        <a:bodyPr/>
        <a:lstStyle/>
        <a:p>
          <a:endParaRPr lang="tr-TR"/>
        </a:p>
      </dgm:t>
    </dgm:pt>
    <dgm:pt modelId="{62BD226B-D71C-4144-ABFD-EBD2E57917EF}" type="pres">
      <dgm:prSet presAssocID="{C299C3EE-2135-4E8C-A57D-2B1163A8DF3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E90092-1EE9-404B-BEC1-B73EB1E72F9B}" type="pres">
      <dgm:prSet presAssocID="{F58FC417-1BC9-4CE4-9D62-DEE07047A6BB}" presName="sibTrans" presStyleLbl="sibTrans1D1" presStyleIdx="2" presStyleCnt="5"/>
      <dgm:spPr/>
      <dgm:t>
        <a:bodyPr/>
        <a:lstStyle/>
        <a:p>
          <a:endParaRPr lang="tr-TR"/>
        </a:p>
      </dgm:t>
    </dgm:pt>
    <dgm:pt modelId="{C5C804BA-3F5A-4BB5-9169-939F9F739AF1}" type="pres">
      <dgm:prSet presAssocID="{F58FC417-1BC9-4CE4-9D62-DEE07047A6BB}" presName="connectorText" presStyleLbl="sibTrans1D1" presStyleIdx="2" presStyleCnt="5"/>
      <dgm:spPr/>
      <dgm:t>
        <a:bodyPr/>
        <a:lstStyle/>
        <a:p>
          <a:endParaRPr lang="tr-TR"/>
        </a:p>
      </dgm:t>
    </dgm:pt>
    <dgm:pt modelId="{7A1BDF95-F36E-432E-BF19-8135CDEFD8CF}" type="pres">
      <dgm:prSet presAssocID="{C369AB84-8FD6-4568-8B1B-B5FE672C5B8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6177A1-7DC2-419F-AD53-E73C5C3245E3}" type="pres">
      <dgm:prSet presAssocID="{B8736F11-6EAE-4F5C-ABDA-82640F42DE75}" presName="sibTrans" presStyleLbl="sibTrans1D1" presStyleIdx="3" presStyleCnt="5"/>
      <dgm:spPr/>
      <dgm:t>
        <a:bodyPr/>
        <a:lstStyle/>
        <a:p>
          <a:endParaRPr lang="tr-TR"/>
        </a:p>
      </dgm:t>
    </dgm:pt>
    <dgm:pt modelId="{A2426E62-1390-4FAE-8706-CE60399A2B81}" type="pres">
      <dgm:prSet presAssocID="{B8736F11-6EAE-4F5C-ABDA-82640F42DE75}" presName="connectorText" presStyleLbl="sibTrans1D1" presStyleIdx="3" presStyleCnt="5"/>
      <dgm:spPr/>
      <dgm:t>
        <a:bodyPr/>
        <a:lstStyle/>
        <a:p>
          <a:endParaRPr lang="tr-TR"/>
        </a:p>
      </dgm:t>
    </dgm:pt>
    <dgm:pt modelId="{C1875A1F-3336-4AF7-B0CC-462E8E56783F}" type="pres">
      <dgm:prSet presAssocID="{29555FFD-8A7E-4DDD-A26B-80AEA58762D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81DFAA-F29D-422A-BD09-D937F2E18EF5}" type="pres">
      <dgm:prSet presAssocID="{99449025-CEC2-47BC-B0A5-92FD74D3A9BE}" presName="sibTrans" presStyleLbl="sibTrans1D1" presStyleIdx="4" presStyleCnt="5"/>
      <dgm:spPr/>
      <dgm:t>
        <a:bodyPr/>
        <a:lstStyle/>
        <a:p>
          <a:endParaRPr lang="tr-TR"/>
        </a:p>
      </dgm:t>
    </dgm:pt>
    <dgm:pt modelId="{8B6733F4-2643-4129-B4E6-2F897B3E5274}" type="pres">
      <dgm:prSet presAssocID="{99449025-CEC2-47BC-B0A5-92FD74D3A9BE}" presName="connectorText" presStyleLbl="sibTrans1D1" presStyleIdx="4" presStyleCnt="5"/>
      <dgm:spPr/>
      <dgm:t>
        <a:bodyPr/>
        <a:lstStyle/>
        <a:p>
          <a:endParaRPr lang="tr-TR"/>
        </a:p>
      </dgm:t>
    </dgm:pt>
    <dgm:pt modelId="{EC677E2C-AA17-4200-85DD-FFB12A6F0FEB}" type="pres">
      <dgm:prSet presAssocID="{8B86BD05-CE71-4660-A436-CA3F2E9208C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5CC1C3D-F0C6-40CA-9008-969CF09EABF3}" type="presOf" srcId="{B8736F11-6EAE-4F5C-ABDA-82640F42DE75}" destId="{A2426E62-1390-4FAE-8706-CE60399A2B81}" srcOrd="1" destOrd="0" presId="urn:microsoft.com/office/officeart/2016/7/layout/RepeatingBendingProcessNew"/>
    <dgm:cxn modelId="{41CB5F60-33CB-4609-A354-AEC44A5FA3FB}" srcId="{4BB13746-782C-4311-888E-BCC859147294}" destId="{C369AB84-8FD6-4568-8B1B-B5FE672C5B8A}" srcOrd="3" destOrd="0" parTransId="{8B06B0A8-D060-48DF-8660-0E38FB45FA3F}" sibTransId="{B8736F11-6EAE-4F5C-ABDA-82640F42DE75}"/>
    <dgm:cxn modelId="{1517BBD2-9F17-4486-B264-4ED493ACE207}" type="presOf" srcId="{DF6D9622-81EE-420E-B516-DDFDDC55D82D}" destId="{B4C5AC3F-8A18-445C-8570-69EDE7758AF5}" srcOrd="0" destOrd="0" presId="urn:microsoft.com/office/officeart/2016/7/layout/RepeatingBendingProcessNew"/>
    <dgm:cxn modelId="{A305A037-73CA-4545-98DB-673EBDFDFAA0}" type="presOf" srcId="{4BB13746-782C-4311-888E-BCC859147294}" destId="{FC5FEB94-5DCD-4340-8A3D-6533521DB470}" srcOrd="0" destOrd="0" presId="urn:microsoft.com/office/officeart/2016/7/layout/RepeatingBendingProcessNew"/>
    <dgm:cxn modelId="{B2A48D0E-06D8-449B-894C-AEDC8AF16F13}" type="presOf" srcId="{B8736F11-6EAE-4F5C-ABDA-82640F42DE75}" destId="{FE6177A1-7DC2-419F-AD53-E73C5C3245E3}" srcOrd="0" destOrd="0" presId="urn:microsoft.com/office/officeart/2016/7/layout/RepeatingBendingProcessNew"/>
    <dgm:cxn modelId="{3881DF5F-51F8-42C6-950E-AD6298FA98BC}" type="presOf" srcId="{BEF8F59F-4B35-40ED-9790-D87EB8998ACF}" destId="{69E7A04A-7B88-4E0C-951F-A4A41F942997}" srcOrd="0" destOrd="0" presId="urn:microsoft.com/office/officeart/2016/7/layout/RepeatingBendingProcessNew"/>
    <dgm:cxn modelId="{A05C5EB7-F005-4FD2-ADB8-2B8AAB39BEA2}" type="presOf" srcId="{F58FC417-1BC9-4CE4-9D62-DEE07047A6BB}" destId="{C5C804BA-3F5A-4BB5-9169-939F9F739AF1}" srcOrd="1" destOrd="0" presId="urn:microsoft.com/office/officeart/2016/7/layout/RepeatingBendingProcessNew"/>
    <dgm:cxn modelId="{A601030B-CB28-4DFD-85D5-11323D93B06F}" type="presOf" srcId="{99449025-CEC2-47BC-B0A5-92FD74D3A9BE}" destId="{8B6733F4-2643-4129-B4E6-2F897B3E5274}" srcOrd="1" destOrd="0" presId="urn:microsoft.com/office/officeart/2016/7/layout/RepeatingBendingProcessNew"/>
    <dgm:cxn modelId="{E103942A-EAD3-45D2-9865-2C6320CDB3FB}" srcId="{4BB13746-782C-4311-888E-BCC859147294}" destId="{29555FFD-8A7E-4DDD-A26B-80AEA58762D7}" srcOrd="4" destOrd="0" parTransId="{B858D291-5376-4F03-BEAC-FDD7D60E16AB}" sibTransId="{99449025-CEC2-47BC-B0A5-92FD74D3A9BE}"/>
    <dgm:cxn modelId="{C0284884-0782-4AFB-83AD-86A87C2DF334}" type="presOf" srcId="{C299C3EE-2135-4E8C-A57D-2B1163A8DF3F}" destId="{62BD226B-D71C-4144-ABFD-EBD2E57917EF}" srcOrd="0" destOrd="0" presId="urn:microsoft.com/office/officeart/2016/7/layout/RepeatingBendingProcessNew"/>
    <dgm:cxn modelId="{CE419C88-7302-4CE8-A6D5-4F7E335ECD3A}" type="presOf" srcId="{1658CBFC-C086-4FA4-BB28-E39CE705614A}" destId="{B8B62348-AEB2-4073-BE51-83AECFAC87FC}" srcOrd="0" destOrd="0" presId="urn:microsoft.com/office/officeart/2016/7/layout/RepeatingBendingProcessNew"/>
    <dgm:cxn modelId="{DDC9E832-71BC-4D28-809C-BEB8185ED952}" type="presOf" srcId="{8B86BD05-CE71-4660-A436-CA3F2E9208C4}" destId="{EC677E2C-AA17-4200-85DD-FFB12A6F0FEB}" srcOrd="0" destOrd="0" presId="urn:microsoft.com/office/officeart/2016/7/layout/RepeatingBendingProcessNew"/>
    <dgm:cxn modelId="{05C8CFD4-E9B4-4071-B1CF-AB4FE240BA0E}" srcId="{4BB13746-782C-4311-888E-BCC859147294}" destId="{1658CBFC-C086-4FA4-BB28-E39CE705614A}" srcOrd="0" destOrd="0" parTransId="{350044C3-FE3E-45F1-B830-D3559C9E91F2}" sibTransId="{DF6D9622-81EE-420E-B516-DDFDDC55D82D}"/>
    <dgm:cxn modelId="{5F87EFED-3670-4E60-851E-868E4687ED92}" type="presOf" srcId="{AE975FBD-1A6F-46B3-8B95-3191D3C61421}" destId="{60E939F6-2D22-48D4-AA1A-E558BD03EB1D}" srcOrd="1" destOrd="0" presId="urn:microsoft.com/office/officeart/2016/7/layout/RepeatingBendingProcessNew"/>
    <dgm:cxn modelId="{D4779186-C980-405F-BFA5-4B4D8552B1D8}" type="presOf" srcId="{29555FFD-8A7E-4DDD-A26B-80AEA58762D7}" destId="{C1875A1F-3336-4AF7-B0CC-462E8E56783F}" srcOrd="0" destOrd="0" presId="urn:microsoft.com/office/officeart/2016/7/layout/RepeatingBendingProcessNew"/>
    <dgm:cxn modelId="{23F305FA-E877-4AD5-8201-78404C87E3FA}" type="presOf" srcId="{F58FC417-1BC9-4CE4-9D62-DEE07047A6BB}" destId="{F8E90092-1EE9-404B-BEC1-B73EB1E72F9B}" srcOrd="0" destOrd="0" presId="urn:microsoft.com/office/officeart/2016/7/layout/RepeatingBendingProcessNew"/>
    <dgm:cxn modelId="{4B55D29F-31E4-45C8-A78E-191F14746C79}" srcId="{4BB13746-782C-4311-888E-BCC859147294}" destId="{BEF8F59F-4B35-40ED-9790-D87EB8998ACF}" srcOrd="1" destOrd="0" parTransId="{142653AD-85F3-4E1F-8F55-43651B9DAEBF}" sibTransId="{AE975FBD-1A6F-46B3-8B95-3191D3C61421}"/>
    <dgm:cxn modelId="{E8B8FB84-699E-42BC-AA3F-9CDCABFD31AF}" srcId="{4BB13746-782C-4311-888E-BCC859147294}" destId="{C299C3EE-2135-4E8C-A57D-2B1163A8DF3F}" srcOrd="2" destOrd="0" parTransId="{3E38BC37-88F7-4A80-95C0-743BA00C1919}" sibTransId="{F58FC417-1BC9-4CE4-9D62-DEE07047A6BB}"/>
    <dgm:cxn modelId="{4093EAFF-0AC4-49CE-81ED-DBE2DAF96DF1}" type="presOf" srcId="{DF6D9622-81EE-420E-B516-DDFDDC55D82D}" destId="{FB5C86A2-6581-4A3A-992D-A2DC071519BC}" srcOrd="1" destOrd="0" presId="urn:microsoft.com/office/officeart/2016/7/layout/RepeatingBendingProcessNew"/>
    <dgm:cxn modelId="{9487D6BC-7FC5-4C64-9BA2-627A141E68C2}" type="presOf" srcId="{99449025-CEC2-47BC-B0A5-92FD74D3A9BE}" destId="{9E81DFAA-F29D-422A-BD09-D937F2E18EF5}" srcOrd="0" destOrd="0" presId="urn:microsoft.com/office/officeart/2016/7/layout/RepeatingBendingProcessNew"/>
    <dgm:cxn modelId="{EFA824F8-1775-4B5A-BF8A-2759B2F464E2}" type="presOf" srcId="{AE975FBD-1A6F-46B3-8B95-3191D3C61421}" destId="{35A40111-1322-44B6-9F3C-FDD5DE30CDAA}" srcOrd="0" destOrd="0" presId="urn:microsoft.com/office/officeart/2016/7/layout/RepeatingBendingProcessNew"/>
    <dgm:cxn modelId="{5C757BE8-A2E5-4125-8BC3-5C5D7B5FC134}" srcId="{4BB13746-782C-4311-888E-BCC859147294}" destId="{8B86BD05-CE71-4660-A436-CA3F2E9208C4}" srcOrd="5" destOrd="0" parTransId="{91566B1B-E6AB-43E7-B4C8-B64E475618CC}" sibTransId="{067A0940-D5BB-4D40-8018-8AE40009F7BC}"/>
    <dgm:cxn modelId="{EF733BEE-1A9D-44D7-AE24-3A1F6247219F}" type="presOf" srcId="{C369AB84-8FD6-4568-8B1B-B5FE672C5B8A}" destId="{7A1BDF95-F36E-432E-BF19-8135CDEFD8CF}" srcOrd="0" destOrd="0" presId="urn:microsoft.com/office/officeart/2016/7/layout/RepeatingBendingProcessNew"/>
    <dgm:cxn modelId="{61568B2B-903C-410E-AC4E-BEDF98F9E428}" type="presParOf" srcId="{FC5FEB94-5DCD-4340-8A3D-6533521DB470}" destId="{B8B62348-AEB2-4073-BE51-83AECFAC87FC}" srcOrd="0" destOrd="0" presId="urn:microsoft.com/office/officeart/2016/7/layout/RepeatingBendingProcessNew"/>
    <dgm:cxn modelId="{61D7DF3B-EF3E-414E-8C2F-D94D55009094}" type="presParOf" srcId="{FC5FEB94-5DCD-4340-8A3D-6533521DB470}" destId="{B4C5AC3F-8A18-445C-8570-69EDE7758AF5}" srcOrd="1" destOrd="0" presId="urn:microsoft.com/office/officeart/2016/7/layout/RepeatingBendingProcessNew"/>
    <dgm:cxn modelId="{E8DF84A4-363E-4A50-941B-1947FAD54045}" type="presParOf" srcId="{B4C5AC3F-8A18-445C-8570-69EDE7758AF5}" destId="{FB5C86A2-6581-4A3A-992D-A2DC071519BC}" srcOrd="0" destOrd="0" presId="urn:microsoft.com/office/officeart/2016/7/layout/RepeatingBendingProcessNew"/>
    <dgm:cxn modelId="{7526C901-C77B-470A-9F0C-301E6771B74E}" type="presParOf" srcId="{FC5FEB94-5DCD-4340-8A3D-6533521DB470}" destId="{69E7A04A-7B88-4E0C-951F-A4A41F942997}" srcOrd="2" destOrd="0" presId="urn:microsoft.com/office/officeart/2016/7/layout/RepeatingBendingProcessNew"/>
    <dgm:cxn modelId="{60932B96-3C0F-41F2-B372-50EABFC9FEBD}" type="presParOf" srcId="{FC5FEB94-5DCD-4340-8A3D-6533521DB470}" destId="{35A40111-1322-44B6-9F3C-FDD5DE30CDAA}" srcOrd="3" destOrd="0" presId="urn:microsoft.com/office/officeart/2016/7/layout/RepeatingBendingProcessNew"/>
    <dgm:cxn modelId="{21433215-BF02-4CB7-8854-69FADD2F8A41}" type="presParOf" srcId="{35A40111-1322-44B6-9F3C-FDD5DE30CDAA}" destId="{60E939F6-2D22-48D4-AA1A-E558BD03EB1D}" srcOrd="0" destOrd="0" presId="urn:microsoft.com/office/officeart/2016/7/layout/RepeatingBendingProcessNew"/>
    <dgm:cxn modelId="{82311287-17C2-4B7C-A717-E62DD5A2E95C}" type="presParOf" srcId="{FC5FEB94-5DCD-4340-8A3D-6533521DB470}" destId="{62BD226B-D71C-4144-ABFD-EBD2E57917EF}" srcOrd="4" destOrd="0" presId="urn:microsoft.com/office/officeart/2016/7/layout/RepeatingBendingProcessNew"/>
    <dgm:cxn modelId="{8FB86968-FB1D-4DF1-8208-7FCE7DAAF575}" type="presParOf" srcId="{FC5FEB94-5DCD-4340-8A3D-6533521DB470}" destId="{F8E90092-1EE9-404B-BEC1-B73EB1E72F9B}" srcOrd="5" destOrd="0" presId="urn:microsoft.com/office/officeart/2016/7/layout/RepeatingBendingProcessNew"/>
    <dgm:cxn modelId="{800805F0-D89A-4DF6-AFA7-68C26021BA18}" type="presParOf" srcId="{F8E90092-1EE9-404B-BEC1-B73EB1E72F9B}" destId="{C5C804BA-3F5A-4BB5-9169-939F9F739AF1}" srcOrd="0" destOrd="0" presId="urn:microsoft.com/office/officeart/2016/7/layout/RepeatingBendingProcessNew"/>
    <dgm:cxn modelId="{7ADCE54E-2ED5-481E-A1BD-593A879E8E2B}" type="presParOf" srcId="{FC5FEB94-5DCD-4340-8A3D-6533521DB470}" destId="{7A1BDF95-F36E-432E-BF19-8135CDEFD8CF}" srcOrd="6" destOrd="0" presId="urn:microsoft.com/office/officeart/2016/7/layout/RepeatingBendingProcessNew"/>
    <dgm:cxn modelId="{9E076E6C-FAC1-4469-BDD3-02616AEA52C2}" type="presParOf" srcId="{FC5FEB94-5DCD-4340-8A3D-6533521DB470}" destId="{FE6177A1-7DC2-419F-AD53-E73C5C3245E3}" srcOrd="7" destOrd="0" presId="urn:microsoft.com/office/officeart/2016/7/layout/RepeatingBendingProcessNew"/>
    <dgm:cxn modelId="{B3FF2019-2B61-4237-8C9E-36D5C9B451B2}" type="presParOf" srcId="{FE6177A1-7DC2-419F-AD53-E73C5C3245E3}" destId="{A2426E62-1390-4FAE-8706-CE60399A2B81}" srcOrd="0" destOrd="0" presId="urn:microsoft.com/office/officeart/2016/7/layout/RepeatingBendingProcessNew"/>
    <dgm:cxn modelId="{3181EBE5-6E6D-4F78-A0FD-35BF38BDFBBD}" type="presParOf" srcId="{FC5FEB94-5DCD-4340-8A3D-6533521DB470}" destId="{C1875A1F-3336-4AF7-B0CC-462E8E56783F}" srcOrd="8" destOrd="0" presId="urn:microsoft.com/office/officeart/2016/7/layout/RepeatingBendingProcessNew"/>
    <dgm:cxn modelId="{01658D4B-A42D-4537-821F-FDD7FEF847BF}" type="presParOf" srcId="{FC5FEB94-5DCD-4340-8A3D-6533521DB470}" destId="{9E81DFAA-F29D-422A-BD09-D937F2E18EF5}" srcOrd="9" destOrd="0" presId="urn:microsoft.com/office/officeart/2016/7/layout/RepeatingBendingProcessNew"/>
    <dgm:cxn modelId="{9451AA11-962C-4D9D-8648-C92072629850}" type="presParOf" srcId="{9E81DFAA-F29D-422A-BD09-D937F2E18EF5}" destId="{8B6733F4-2643-4129-B4E6-2F897B3E5274}" srcOrd="0" destOrd="0" presId="urn:microsoft.com/office/officeart/2016/7/layout/RepeatingBendingProcessNew"/>
    <dgm:cxn modelId="{4F832197-FF44-448D-842E-582262A3FB61}" type="presParOf" srcId="{FC5FEB94-5DCD-4340-8A3D-6533521DB470}" destId="{EC677E2C-AA17-4200-85DD-FFB12A6F0FEB}" srcOrd="10" destOrd="0" presId="urn:microsoft.com/office/officeart/2016/7/layout/RepeatingBendingProcessNew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BB13746-782C-4311-888E-BCC85914729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1658CBFC-C086-4FA4-BB28-E39CE705614A}">
      <dgm:prSet/>
      <dgm:spPr/>
      <dgm:t>
        <a:bodyPr/>
        <a:lstStyle/>
        <a:p>
          <a:r>
            <a:rPr lang="tr-TR" dirty="0" smtClean="0"/>
            <a:t>Veri çözümleme, istatistiksel analizler</a:t>
          </a:r>
          <a:endParaRPr lang="en-US" dirty="0"/>
        </a:p>
      </dgm:t>
    </dgm:pt>
    <dgm:pt modelId="{350044C3-FE3E-45F1-B830-D3559C9E91F2}" type="parTrans" cxnId="{05C8CFD4-E9B4-4071-B1CF-AB4FE240BA0E}">
      <dgm:prSet/>
      <dgm:spPr/>
      <dgm:t>
        <a:bodyPr/>
        <a:lstStyle/>
        <a:p>
          <a:endParaRPr lang="en-US"/>
        </a:p>
      </dgm:t>
    </dgm:pt>
    <dgm:pt modelId="{DF6D9622-81EE-420E-B516-DDFDDC55D82D}" type="sibTrans" cxnId="{05C8CFD4-E9B4-4071-B1CF-AB4FE240BA0E}">
      <dgm:prSet/>
      <dgm:spPr/>
      <dgm:t>
        <a:bodyPr/>
        <a:lstStyle/>
        <a:p>
          <a:endParaRPr lang="en-US"/>
        </a:p>
      </dgm:t>
    </dgm:pt>
    <dgm:pt modelId="{BEF8F59F-4B35-40ED-9790-D87EB8998ACF}">
      <dgm:prSet/>
      <dgm:spPr/>
      <dgm:t>
        <a:bodyPr/>
        <a:lstStyle/>
        <a:p>
          <a:r>
            <a:rPr lang="tr-TR" dirty="0" smtClean="0"/>
            <a:t>Yorumlar, karar verme ve raporlar</a:t>
          </a:r>
          <a:endParaRPr lang="en-US" dirty="0"/>
        </a:p>
      </dgm:t>
    </dgm:pt>
    <dgm:pt modelId="{142653AD-85F3-4E1F-8F55-43651B9DAEBF}" type="parTrans" cxnId="{4B55D29F-31E4-45C8-A78E-191F14746C79}">
      <dgm:prSet/>
      <dgm:spPr/>
      <dgm:t>
        <a:bodyPr/>
        <a:lstStyle/>
        <a:p>
          <a:endParaRPr lang="en-US"/>
        </a:p>
      </dgm:t>
    </dgm:pt>
    <dgm:pt modelId="{AE975FBD-1A6F-46B3-8B95-3191D3C61421}" type="sibTrans" cxnId="{4B55D29F-31E4-45C8-A78E-191F14746C79}">
      <dgm:prSet/>
      <dgm:spPr/>
      <dgm:t>
        <a:bodyPr/>
        <a:lstStyle/>
        <a:p>
          <a:endParaRPr lang="en-US"/>
        </a:p>
      </dgm:t>
    </dgm:pt>
    <dgm:pt modelId="{FC5FEB94-5DCD-4340-8A3D-6533521DB470}" type="pres">
      <dgm:prSet presAssocID="{4BB13746-782C-4311-888E-BCC8591472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8B62348-AEB2-4073-BE51-83AECFAC87FC}" type="pres">
      <dgm:prSet presAssocID="{1658CBFC-C086-4FA4-BB28-E39CE705614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C5AC3F-8A18-445C-8570-69EDE7758AF5}" type="pres">
      <dgm:prSet presAssocID="{DF6D9622-81EE-420E-B516-DDFDDC55D82D}" presName="sibTrans" presStyleLbl="sibTrans1D1" presStyleIdx="0" presStyleCnt="1"/>
      <dgm:spPr/>
      <dgm:t>
        <a:bodyPr/>
        <a:lstStyle/>
        <a:p>
          <a:endParaRPr lang="tr-TR"/>
        </a:p>
      </dgm:t>
    </dgm:pt>
    <dgm:pt modelId="{FB5C86A2-6581-4A3A-992D-A2DC071519BC}" type="pres">
      <dgm:prSet presAssocID="{DF6D9622-81EE-420E-B516-DDFDDC55D82D}" presName="connectorText" presStyleLbl="sibTrans1D1" presStyleIdx="0" presStyleCnt="1"/>
      <dgm:spPr/>
      <dgm:t>
        <a:bodyPr/>
        <a:lstStyle/>
        <a:p>
          <a:endParaRPr lang="tr-TR"/>
        </a:p>
      </dgm:t>
    </dgm:pt>
    <dgm:pt modelId="{69E7A04A-7B88-4E0C-951F-A4A41F942997}" type="pres">
      <dgm:prSet presAssocID="{BEF8F59F-4B35-40ED-9790-D87EB8998AC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63DAEA9-8682-40DC-8DB6-600E17B83F10}" type="presOf" srcId="{DF6D9622-81EE-420E-B516-DDFDDC55D82D}" destId="{FB5C86A2-6581-4A3A-992D-A2DC071519BC}" srcOrd="1" destOrd="0" presId="urn:microsoft.com/office/officeart/2016/7/layout/RepeatingBendingProcessNew"/>
    <dgm:cxn modelId="{4CB85572-1F1E-4751-99B0-5EC796C6B713}" type="presOf" srcId="{DF6D9622-81EE-420E-B516-DDFDDC55D82D}" destId="{B4C5AC3F-8A18-445C-8570-69EDE7758AF5}" srcOrd="0" destOrd="0" presId="urn:microsoft.com/office/officeart/2016/7/layout/RepeatingBendingProcessNew"/>
    <dgm:cxn modelId="{05C8CFD4-E9B4-4071-B1CF-AB4FE240BA0E}" srcId="{4BB13746-782C-4311-888E-BCC859147294}" destId="{1658CBFC-C086-4FA4-BB28-E39CE705614A}" srcOrd="0" destOrd="0" parTransId="{350044C3-FE3E-45F1-B830-D3559C9E91F2}" sibTransId="{DF6D9622-81EE-420E-B516-DDFDDC55D82D}"/>
    <dgm:cxn modelId="{9EA7F837-4D20-4BE1-A6A0-B4CB81334FE0}" type="presOf" srcId="{BEF8F59F-4B35-40ED-9790-D87EB8998ACF}" destId="{69E7A04A-7B88-4E0C-951F-A4A41F942997}" srcOrd="0" destOrd="0" presId="urn:microsoft.com/office/officeart/2016/7/layout/RepeatingBendingProcessNew"/>
    <dgm:cxn modelId="{4B55D29F-31E4-45C8-A78E-191F14746C79}" srcId="{4BB13746-782C-4311-888E-BCC859147294}" destId="{BEF8F59F-4B35-40ED-9790-D87EB8998ACF}" srcOrd="1" destOrd="0" parTransId="{142653AD-85F3-4E1F-8F55-43651B9DAEBF}" sibTransId="{AE975FBD-1A6F-46B3-8B95-3191D3C61421}"/>
    <dgm:cxn modelId="{3CC5613C-754F-44A1-BA0A-E0E97A557863}" type="presOf" srcId="{4BB13746-782C-4311-888E-BCC859147294}" destId="{FC5FEB94-5DCD-4340-8A3D-6533521DB470}" srcOrd="0" destOrd="0" presId="urn:microsoft.com/office/officeart/2016/7/layout/RepeatingBendingProcessNew"/>
    <dgm:cxn modelId="{C0C17863-D8CB-4BA2-BDDF-87B1079A5A78}" type="presOf" srcId="{1658CBFC-C086-4FA4-BB28-E39CE705614A}" destId="{B8B62348-AEB2-4073-BE51-83AECFAC87FC}" srcOrd="0" destOrd="0" presId="urn:microsoft.com/office/officeart/2016/7/layout/RepeatingBendingProcessNew"/>
    <dgm:cxn modelId="{4F31089B-FF59-4998-A7FF-6AE371FBF888}" type="presParOf" srcId="{FC5FEB94-5DCD-4340-8A3D-6533521DB470}" destId="{B8B62348-AEB2-4073-BE51-83AECFAC87FC}" srcOrd="0" destOrd="0" presId="urn:microsoft.com/office/officeart/2016/7/layout/RepeatingBendingProcessNew"/>
    <dgm:cxn modelId="{4EDB35F2-9C68-426C-8512-DAF5CBE6688C}" type="presParOf" srcId="{FC5FEB94-5DCD-4340-8A3D-6533521DB470}" destId="{B4C5AC3F-8A18-445C-8570-69EDE7758AF5}" srcOrd="1" destOrd="0" presId="urn:microsoft.com/office/officeart/2016/7/layout/RepeatingBendingProcessNew"/>
    <dgm:cxn modelId="{A6FACBD8-EA4D-4111-BDF9-45B4A07163D5}" type="presParOf" srcId="{B4C5AC3F-8A18-445C-8570-69EDE7758AF5}" destId="{FB5C86A2-6581-4A3A-992D-A2DC071519BC}" srcOrd="0" destOrd="0" presId="urn:microsoft.com/office/officeart/2016/7/layout/RepeatingBendingProcessNew"/>
    <dgm:cxn modelId="{FA62C512-C86E-4733-A480-85194D0DAFD1}" type="presParOf" srcId="{FC5FEB94-5DCD-4340-8A3D-6533521DB470}" destId="{69E7A04A-7B88-4E0C-951F-A4A41F942997}" srcOrd="2" destOrd="0" presId="urn:microsoft.com/office/officeart/2016/7/layout/RepeatingBendingProcessNew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38FF0-909F-4176-9F9E-276BF195777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7FF7BCE-6659-4DAB-8E5E-D95DB4B63758}">
      <dgm:prSet/>
      <dgm:spPr/>
      <dgm:t>
        <a:bodyPr/>
        <a:lstStyle/>
        <a:p>
          <a:r>
            <a:rPr lang="tr-TR"/>
            <a:t>• Problemi/olayları ortaya çıkaran etmenleri bulmak: </a:t>
          </a:r>
          <a:endParaRPr lang="en-US"/>
        </a:p>
      </dgm:t>
    </dgm:pt>
    <dgm:pt modelId="{85F31768-7623-4A42-8C1D-CA6A498E08ED}" type="parTrans" cxnId="{BE3747BE-469C-4824-A427-5DBEE5D978C5}">
      <dgm:prSet/>
      <dgm:spPr/>
      <dgm:t>
        <a:bodyPr/>
        <a:lstStyle/>
        <a:p>
          <a:endParaRPr lang="en-US"/>
        </a:p>
      </dgm:t>
    </dgm:pt>
    <dgm:pt modelId="{390555D3-6C7F-460B-9094-656D834BBF2A}" type="sibTrans" cxnId="{BE3747BE-469C-4824-A427-5DBEE5D978C5}">
      <dgm:prSet/>
      <dgm:spPr/>
      <dgm:t>
        <a:bodyPr/>
        <a:lstStyle/>
        <a:p>
          <a:endParaRPr lang="en-US"/>
        </a:p>
      </dgm:t>
    </dgm:pt>
    <dgm:pt modelId="{5A0D0CC6-D301-4F73-9E13-39E12A368F79}">
      <dgm:prSet/>
      <dgm:spPr/>
      <dgm:t>
        <a:bodyPr/>
        <a:lstStyle/>
        <a:p>
          <a:r>
            <a:rPr lang="tr-TR"/>
            <a:t>- neden?niçin?nasıl?ne zaman?nerede?</a:t>
          </a:r>
          <a:endParaRPr lang="en-US"/>
        </a:p>
      </dgm:t>
    </dgm:pt>
    <dgm:pt modelId="{9E8DA2BC-FA3A-4956-A386-308A5B86556F}" type="parTrans" cxnId="{901012DE-1D03-4367-8BA0-D8A5A379EFCA}">
      <dgm:prSet/>
      <dgm:spPr/>
      <dgm:t>
        <a:bodyPr/>
        <a:lstStyle/>
        <a:p>
          <a:endParaRPr lang="en-US"/>
        </a:p>
      </dgm:t>
    </dgm:pt>
    <dgm:pt modelId="{EB87AAD3-BA01-4F2B-ABC5-E90FA13A1591}" type="sibTrans" cxnId="{901012DE-1D03-4367-8BA0-D8A5A379EFCA}">
      <dgm:prSet/>
      <dgm:spPr/>
      <dgm:t>
        <a:bodyPr/>
        <a:lstStyle/>
        <a:p>
          <a:endParaRPr lang="en-US"/>
        </a:p>
      </dgm:t>
    </dgm:pt>
    <dgm:pt modelId="{A1E86DE4-16B2-4A6A-B61C-D73BCBE9D405}" type="pres">
      <dgm:prSet presAssocID="{93638FF0-909F-4176-9F9E-276BF195777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D8F0878-58C0-4611-A7DF-847D214BD630}" type="pres">
      <dgm:prSet presAssocID="{A7FF7BCE-6659-4DAB-8E5E-D95DB4B63758}" presName="compNode" presStyleCnt="0"/>
      <dgm:spPr/>
    </dgm:pt>
    <dgm:pt modelId="{45F6DE3D-E8F9-4487-A415-537A5AB812D6}" type="pres">
      <dgm:prSet presAssocID="{A7FF7BCE-6659-4DAB-8E5E-D95DB4B6375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Dedektif"/>
        </a:ext>
      </dgm:extLst>
    </dgm:pt>
    <dgm:pt modelId="{4FC31993-1FF7-4584-90AF-7835E9C69310}" type="pres">
      <dgm:prSet presAssocID="{A7FF7BCE-6659-4DAB-8E5E-D95DB4B63758}" presName="spaceRect" presStyleCnt="0"/>
      <dgm:spPr/>
    </dgm:pt>
    <dgm:pt modelId="{FEACBF0E-F5E5-4E13-8218-8FCD4E8F6587}" type="pres">
      <dgm:prSet presAssocID="{A7FF7BCE-6659-4DAB-8E5E-D95DB4B63758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11E2147F-1967-4267-8981-95932EF8C68E}" type="pres">
      <dgm:prSet presAssocID="{390555D3-6C7F-460B-9094-656D834BBF2A}" presName="sibTrans" presStyleCnt="0"/>
      <dgm:spPr/>
    </dgm:pt>
    <dgm:pt modelId="{29A9BF79-2B68-4BF7-89A5-C680C80F9949}" type="pres">
      <dgm:prSet presAssocID="{5A0D0CC6-D301-4F73-9E13-39E12A368F79}" presName="compNode" presStyleCnt="0"/>
      <dgm:spPr/>
    </dgm:pt>
    <dgm:pt modelId="{68CE5A6C-7E47-4F8A-926B-A5CB87EF1505}" type="pres">
      <dgm:prSet presAssocID="{5A0D0CC6-D301-4F73-9E13-39E12A368F7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Sorular"/>
        </a:ext>
      </dgm:extLst>
    </dgm:pt>
    <dgm:pt modelId="{20BEEF29-ED5C-4531-AE8B-BD83226887CE}" type="pres">
      <dgm:prSet presAssocID="{5A0D0CC6-D301-4F73-9E13-39E12A368F79}" presName="spaceRect" presStyleCnt="0"/>
      <dgm:spPr/>
    </dgm:pt>
    <dgm:pt modelId="{974D0FFA-9F02-491C-9596-568104554E34}" type="pres">
      <dgm:prSet presAssocID="{5A0D0CC6-D301-4F73-9E13-39E12A368F79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E3747BE-469C-4824-A427-5DBEE5D978C5}" srcId="{93638FF0-909F-4176-9F9E-276BF1957773}" destId="{A7FF7BCE-6659-4DAB-8E5E-D95DB4B63758}" srcOrd="0" destOrd="0" parTransId="{85F31768-7623-4A42-8C1D-CA6A498E08ED}" sibTransId="{390555D3-6C7F-460B-9094-656D834BBF2A}"/>
    <dgm:cxn modelId="{49B5F35B-4607-4F37-931F-4EC15C52E4E8}" type="presOf" srcId="{93638FF0-909F-4176-9F9E-276BF1957773}" destId="{A1E86DE4-16B2-4A6A-B61C-D73BCBE9D405}" srcOrd="0" destOrd="0" presId="urn:microsoft.com/office/officeart/2018/2/layout/IconLabelList"/>
    <dgm:cxn modelId="{901012DE-1D03-4367-8BA0-D8A5A379EFCA}" srcId="{93638FF0-909F-4176-9F9E-276BF1957773}" destId="{5A0D0CC6-D301-4F73-9E13-39E12A368F79}" srcOrd="1" destOrd="0" parTransId="{9E8DA2BC-FA3A-4956-A386-308A5B86556F}" sibTransId="{EB87AAD3-BA01-4F2B-ABC5-E90FA13A1591}"/>
    <dgm:cxn modelId="{2D1BDCEB-2439-4AC5-800E-9C85DFA8B569}" type="presOf" srcId="{5A0D0CC6-D301-4F73-9E13-39E12A368F79}" destId="{974D0FFA-9F02-491C-9596-568104554E34}" srcOrd="0" destOrd="0" presId="urn:microsoft.com/office/officeart/2018/2/layout/IconLabelList"/>
    <dgm:cxn modelId="{5FB66BDE-7842-4671-BE07-1BD0DB200BA2}" type="presOf" srcId="{A7FF7BCE-6659-4DAB-8E5E-D95DB4B63758}" destId="{FEACBF0E-F5E5-4E13-8218-8FCD4E8F6587}" srcOrd="0" destOrd="0" presId="urn:microsoft.com/office/officeart/2018/2/layout/IconLabelList"/>
    <dgm:cxn modelId="{4119E0FC-BE15-46F7-9A83-592A9A123DBB}" type="presParOf" srcId="{A1E86DE4-16B2-4A6A-B61C-D73BCBE9D405}" destId="{2D8F0878-58C0-4611-A7DF-847D214BD630}" srcOrd="0" destOrd="0" presId="urn:microsoft.com/office/officeart/2018/2/layout/IconLabelList"/>
    <dgm:cxn modelId="{A8A3EAAB-D41F-4F99-BBE3-3D650FA26C4C}" type="presParOf" srcId="{2D8F0878-58C0-4611-A7DF-847D214BD630}" destId="{45F6DE3D-E8F9-4487-A415-537A5AB812D6}" srcOrd="0" destOrd="0" presId="urn:microsoft.com/office/officeart/2018/2/layout/IconLabelList"/>
    <dgm:cxn modelId="{CC27B980-8F06-4346-BEF5-D80A8D06BC6D}" type="presParOf" srcId="{2D8F0878-58C0-4611-A7DF-847D214BD630}" destId="{4FC31993-1FF7-4584-90AF-7835E9C69310}" srcOrd="1" destOrd="0" presId="urn:microsoft.com/office/officeart/2018/2/layout/IconLabelList"/>
    <dgm:cxn modelId="{2A710AFD-385D-4EDD-95A6-8D07C20085E9}" type="presParOf" srcId="{2D8F0878-58C0-4611-A7DF-847D214BD630}" destId="{FEACBF0E-F5E5-4E13-8218-8FCD4E8F6587}" srcOrd="2" destOrd="0" presId="urn:microsoft.com/office/officeart/2018/2/layout/IconLabelList"/>
    <dgm:cxn modelId="{EB518E75-81C0-462D-8C76-AD8D3EA2E51F}" type="presParOf" srcId="{A1E86DE4-16B2-4A6A-B61C-D73BCBE9D405}" destId="{11E2147F-1967-4267-8981-95932EF8C68E}" srcOrd="1" destOrd="0" presId="urn:microsoft.com/office/officeart/2018/2/layout/IconLabelList"/>
    <dgm:cxn modelId="{8AD6B199-86B9-440C-B5DF-38150074C69F}" type="presParOf" srcId="{A1E86DE4-16B2-4A6A-B61C-D73BCBE9D405}" destId="{29A9BF79-2B68-4BF7-89A5-C680C80F9949}" srcOrd="2" destOrd="0" presId="urn:microsoft.com/office/officeart/2018/2/layout/IconLabelList"/>
    <dgm:cxn modelId="{8C713499-19EF-49E7-9F27-A2FA9467BA4D}" type="presParOf" srcId="{29A9BF79-2B68-4BF7-89A5-C680C80F9949}" destId="{68CE5A6C-7E47-4F8A-926B-A5CB87EF1505}" srcOrd="0" destOrd="0" presId="urn:microsoft.com/office/officeart/2018/2/layout/IconLabelList"/>
    <dgm:cxn modelId="{A1CF2413-E6AC-432F-A15A-FBC67129977A}" type="presParOf" srcId="{29A9BF79-2B68-4BF7-89A5-C680C80F9949}" destId="{20BEEF29-ED5C-4531-AE8B-BD83226887CE}" srcOrd="1" destOrd="0" presId="urn:microsoft.com/office/officeart/2018/2/layout/IconLabelList"/>
    <dgm:cxn modelId="{423878BD-50F1-42D7-A413-ACF944C03ABE}" type="presParOf" srcId="{29A9BF79-2B68-4BF7-89A5-C680C80F9949}" destId="{974D0FFA-9F02-491C-9596-568104554E34}" srcOrd="2" destOrd="0" presId="urn:microsoft.com/office/officeart/2018/2/layout/IconLabel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878EF-0C28-4234-9DDB-0BA2FA46DC5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973DB5-7BA3-4C17-BBE9-7343CF8C308A}">
      <dgm:prSet/>
      <dgm:spPr/>
      <dgm:t>
        <a:bodyPr/>
        <a:lstStyle/>
        <a:p>
          <a:r>
            <a:rPr lang="tr-TR" dirty="0" smtClean="0"/>
            <a:t>.Kuramsal </a:t>
          </a:r>
          <a:r>
            <a:rPr lang="tr-TR" dirty="0"/>
            <a:t>ve/veya pratik problem</a:t>
          </a:r>
          <a:endParaRPr lang="en-US" dirty="0"/>
        </a:p>
      </dgm:t>
    </dgm:pt>
    <dgm:pt modelId="{E4E76479-7CCE-4332-AB93-87601BE649B3}" type="parTrans" cxnId="{68E7F914-1040-4814-9B27-28A7DF68EE9F}">
      <dgm:prSet/>
      <dgm:spPr/>
      <dgm:t>
        <a:bodyPr/>
        <a:lstStyle/>
        <a:p>
          <a:endParaRPr lang="en-US"/>
        </a:p>
      </dgm:t>
    </dgm:pt>
    <dgm:pt modelId="{B2728544-870B-48B4-84FD-2CD5CDD3791C}" type="sibTrans" cxnId="{68E7F914-1040-4814-9B27-28A7DF68EE9F}">
      <dgm:prSet/>
      <dgm:spPr/>
      <dgm:t>
        <a:bodyPr/>
        <a:lstStyle/>
        <a:p>
          <a:endParaRPr lang="en-US"/>
        </a:p>
      </dgm:t>
    </dgm:pt>
    <dgm:pt modelId="{EF9D3A61-EA1F-4CF4-BE28-A5CB0EBDF63C}">
      <dgm:prSet/>
      <dgm:spPr/>
      <dgm:t>
        <a:bodyPr/>
        <a:lstStyle/>
        <a:p>
          <a:r>
            <a:rPr lang="tr-TR" dirty="0" smtClean="0"/>
            <a:t>.Eleştirel </a:t>
          </a:r>
          <a:r>
            <a:rPr lang="tr-TR" dirty="0"/>
            <a:t>İnceleme</a:t>
          </a:r>
          <a:endParaRPr lang="en-US" dirty="0"/>
        </a:p>
      </dgm:t>
    </dgm:pt>
    <dgm:pt modelId="{0941782B-7BA9-431B-AC1F-6267D79C2D36}" type="parTrans" cxnId="{27902DC9-F25D-4B2E-9F96-63AD9F9C4EFE}">
      <dgm:prSet/>
      <dgm:spPr/>
      <dgm:t>
        <a:bodyPr/>
        <a:lstStyle/>
        <a:p>
          <a:endParaRPr lang="en-US"/>
        </a:p>
      </dgm:t>
    </dgm:pt>
    <dgm:pt modelId="{6FA4F85A-6C63-41C0-8DD2-2AA159F0837C}" type="sibTrans" cxnId="{27902DC9-F25D-4B2E-9F96-63AD9F9C4EFE}">
      <dgm:prSet/>
      <dgm:spPr/>
      <dgm:t>
        <a:bodyPr/>
        <a:lstStyle/>
        <a:p>
          <a:endParaRPr lang="en-US"/>
        </a:p>
      </dgm:t>
    </dgm:pt>
    <dgm:pt modelId="{F785AAD7-F493-477D-B03F-75B2F51FDA53}">
      <dgm:prSet/>
      <dgm:spPr/>
      <dgm:t>
        <a:bodyPr/>
        <a:lstStyle/>
        <a:p>
          <a:r>
            <a:rPr lang="tr-TR"/>
            <a:t>Yeni Gerçekler </a:t>
          </a:r>
          <a:endParaRPr lang="en-US"/>
        </a:p>
      </dgm:t>
    </dgm:pt>
    <dgm:pt modelId="{0D9738E1-26F1-4245-9C00-2B605A514719}" type="parTrans" cxnId="{6178CEFF-A4EB-4E5F-AFA8-B004EA2F682E}">
      <dgm:prSet/>
      <dgm:spPr/>
      <dgm:t>
        <a:bodyPr/>
        <a:lstStyle/>
        <a:p>
          <a:endParaRPr lang="en-US"/>
        </a:p>
      </dgm:t>
    </dgm:pt>
    <dgm:pt modelId="{1F101A62-408A-46CC-B7E4-B29AA9CAA586}" type="sibTrans" cxnId="{6178CEFF-A4EB-4E5F-AFA8-B004EA2F682E}">
      <dgm:prSet/>
      <dgm:spPr/>
      <dgm:t>
        <a:bodyPr/>
        <a:lstStyle/>
        <a:p>
          <a:endParaRPr lang="en-US"/>
        </a:p>
      </dgm:t>
    </dgm:pt>
    <dgm:pt modelId="{0A32DC90-5F32-4658-B61F-8AE7625E407F}">
      <dgm:prSet/>
      <dgm:spPr/>
      <dgm:t>
        <a:bodyPr/>
        <a:lstStyle/>
        <a:p>
          <a:r>
            <a:rPr lang="tr-TR"/>
            <a:t>Yeni İlişkiler ve Sonuçlar </a:t>
          </a:r>
          <a:endParaRPr lang="en-US"/>
        </a:p>
      </dgm:t>
    </dgm:pt>
    <dgm:pt modelId="{3AE12E68-5BF5-4104-8294-8652793E01CD}" type="parTrans" cxnId="{6BA13C25-868B-41F6-A2DA-260906F73E34}">
      <dgm:prSet/>
      <dgm:spPr/>
      <dgm:t>
        <a:bodyPr/>
        <a:lstStyle/>
        <a:p>
          <a:endParaRPr lang="en-US"/>
        </a:p>
      </dgm:t>
    </dgm:pt>
    <dgm:pt modelId="{431701D8-535F-457B-AA20-CA558F061933}" type="sibTrans" cxnId="{6BA13C25-868B-41F6-A2DA-260906F73E34}">
      <dgm:prSet/>
      <dgm:spPr/>
      <dgm:t>
        <a:bodyPr/>
        <a:lstStyle/>
        <a:p>
          <a:endParaRPr lang="en-US"/>
        </a:p>
      </dgm:t>
    </dgm:pt>
    <dgm:pt modelId="{E906C1FE-7362-43E5-BABD-C7821E792927}">
      <dgm:prSet/>
      <dgm:spPr/>
      <dgm:t>
        <a:bodyPr/>
        <a:lstStyle/>
        <a:p>
          <a:r>
            <a:rPr lang="tr-TR"/>
            <a:t>• Arayış ve Sorgulamalar Bütünü</a:t>
          </a:r>
          <a:endParaRPr lang="en-US"/>
        </a:p>
      </dgm:t>
    </dgm:pt>
    <dgm:pt modelId="{F190D17A-639B-48D4-AF89-8DC4F530F576}" type="parTrans" cxnId="{E78284D8-BD46-45C2-BDBB-85EF651FBB09}">
      <dgm:prSet/>
      <dgm:spPr/>
      <dgm:t>
        <a:bodyPr/>
        <a:lstStyle/>
        <a:p>
          <a:endParaRPr lang="en-US"/>
        </a:p>
      </dgm:t>
    </dgm:pt>
    <dgm:pt modelId="{A354FEBE-6407-46A2-A39E-4FC18DB2A3D0}" type="sibTrans" cxnId="{E78284D8-BD46-45C2-BDBB-85EF651FBB09}">
      <dgm:prSet/>
      <dgm:spPr/>
      <dgm:t>
        <a:bodyPr/>
        <a:lstStyle/>
        <a:p>
          <a:endParaRPr lang="en-US"/>
        </a:p>
      </dgm:t>
    </dgm:pt>
    <dgm:pt modelId="{81D3CFD3-6552-4D78-9E32-0185901717D2}" type="pres">
      <dgm:prSet presAssocID="{01A878EF-0C28-4234-9DDB-0BA2FA46DC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380BD09-100B-479C-BF43-A193D6BD948C}" type="pres">
      <dgm:prSet presAssocID="{34973DB5-7BA3-4C17-BBE9-7343CF8C308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2ECB6E-CCD4-4686-ADF1-01D523914A09}" type="pres">
      <dgm:prSet presAssocID="{B2728544-870B-48B4-84FD-2CD5CDD3791C}" presName="spacer" presStyleCnt="0"/>
      <dgm:spPr/>
    </dgm:pt>
    <dgm:pt modelId="{393E8B73-954D-45AD-BB58-9DCD7C9C99E2}" type="pres">
      <dgm:prSet presAssocID="{EF9D3A61-EA1F-4CF4-BE28-A5CB0EBDF63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256B26-7376-492E-93B2-15CDAF76156E}" type="pres">
      <dgm:prSet presAssocID="{6FA4F85A-6C63-41C0-8DD2-2AA159F0837C}" presName="spacer" presStyleCnt="0"/>
      <dgm:spPr/>
    </dgm:pt>
    <dgm:pt modelId="{35D675A5-FDDE-4996-B919-7869E4124662}" type="pres">
      <dgm:prSet presAssocID="{F785AAD7-F493-477D-B03F-75B2F51FDA5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57CC40-1B50-4FB5-8264-27F4BF992E4F}" type="pres">
      <dgm:prSet presAssocID="{1F101A62-408A-46CC-B7E4-B29AA9CAA586}" presName="spacer" presStyleCnt="0"/>
      <dgm:spPr/>
    </dgm:pt>
    <dgm:pt modelId="{B71BAD62-6137-4C48-8DA0-BBEDF10E98B5}" type="pres">
      <dgm:prSet presAssocID="{0A32DC90-5F32-4658-B61F-8AE7625E407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F7C05C-CAFC-4530-A78C-4115D1E2552F}" type="pres">
      <dgm:prSet presAssocID="{431701D8-535F-457B-AA20-CA558F061933}" presName="spacer" presStyleCnt="0"/>
      <dgm:spPr/>
    </dgm:pt>
    <dgm:pt modelId="{260A1A4E-9F39-41CF-885D-7EF55829FD34}" type="pres">
      <dgm:prSet presAssocID="{E906C1FE-7362-43E5-BABD-C7821E79292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BA13C25-868B-41F6-A2DA-260906F73E34}" srcId="{01A878EF-0C28-4234-9DDB-0BA2FA46DC54}" destId="{0A32DC90-5F32-4658-B61F-8AE7625E407F}" srcOrd="3" destOrd="0" parTransId="{3AE12E68-5BF5-4104-8294-8652793E01CD}" sibTransId="{431701D8-535F-457B-AA20-CA558F061933}"/>
    <dgm:cxn modelId="{1A21F11D-EBAA-4B0B-9676-507A910EDECF}" type="presOf" srcId="{F785AAD7-F493-477D-B03F-75B2F51FDA53}" destId="{35D675A5-FDDE-4996-B919-7869E4124662}" srcOrd="0" destOrd="0" presId="urn:microsoft.com/office/officeart/2005/8/layout/vList2"/>
    <dgm:cxn modelId="{97AF8E9F-8090-43FB-B9C7-53B2E6E02539}" type="presOf" srcId="{0A32DC90-5F32-4658-B61F-8AE7625E407F}" destId="{B71BAD62-6137-4C48-8DA0-BBEDF10E98B5}" srcOrd="0" destOrd="0" presId="urn:microsoft.com/office/officeart/2005/8/layout/vList2"/>
    <dgm:cxn modelId="{5782232E-CB64-4748-AD0F-070D99E94C29}" type="presOf" srcId="{34973DB5-7BA3-4C17-BBE9-7343CF8C308A}" destId="{A380BD09-100B-479C-BF43-A193D6BD948C}" srcOrd="0" destOrd="0" presId="urn:microsoft.com/office/officeart/2005/8/layout/vList2"/>
    <dgm:cxn modelId="{E575E4EC-9155-4F04-A876-1A264D9AB566}" type="presOf" srcId="{01A878EF-0C28-4234-9DDB-0BA2FA46DC54}" destId="{81D3CFD3-6552-4D78-9E32-0185901717D2}" srcOrd="0" destOrd="0" presId="urn:microsoft.com/office/officeart/2005/8/layout/vList2"/>
    <dgm:cxn modelId="{E78284D8-BD46-45C2-BDBB-85EF651FBB09}" srcId="{01A878EF-0C28-4234-9DDB-0BA2FA46DC54}" destId="{E906C1FE-7362-43E5-BABD-C7821E792927}" srcOrd="4" destOrd="0" parTransId="{F190D17A-639B-48D4-AF89-8DC4F530F576}" sibTransId="{A354FEBE-6407-46A2-A39E-4FC18DB2A3D0}"/>
    <dgm:cxn modelId="{27902DC9-F25D-4B2E-9F96-63AD9F9C4EFE}" srcId="{01A878EF-0C28-4234-9DDB-0BA2FA46DC54}" destId="{EF9D3A61-EA1F-4CF4-BE28-A5CB0EBDF63C}" srcOrd="1" destOrd="0" parTransId="{0941782B-7BA9-431B-AC1F-6267D79C2D36}" sibTransId="{6FA4F85A-6C63-41C0-8DD2-2AA159F0837C}"/>
    <dgm:cxn modelId="{020E4AA8-A6CC-43A5-891D-1B4FEA5ECCAB}" type="presOf" srcId="{EF9D3A61-EA1F-4CF4-BE28-A5CB0EBDF63C}" destId="{393E8B73-954D-45AD-BB58-9DCD7C9C99E2}" srcOrd="0" destOrd="0" presId="urn:microsoft.com/office/officeart/2005/8/layout/vList2"/>
    <dgm:cxn modelId="{17C47050-E397-4ECB-9C0B-773090810A55}" type="presOf" srcId="{E906C1FE-7362-43E5-BABD-C7821E792927}" destId="{260A1A4E-9F39-41CF-885D-7EF55829FD34}" srcOrd="0" destOrd="0" presId="urn:microsoft.com/office/officeart/2005/8/layout/vList2"/>
    <dgm:cxn modelId="{6178CEFF-A4EB-4E5F-AFA8-B004EA2F682E}" srcId="{01A878EF-0C28-4234-9DDB-0BA2FA46DC54}" destId="{F785AAD7-F493-477D-B03F-75B2F51FDA53}" srcOrd="2" destOrd="0" parTransId="{0D9738E1-26F1-4245-9C00-2B605A514719}" sibTransId="{1F101A62-408A-46CC-B7E4-B29AA9CAA586}"/>
    <dgm:cxn modelId="{68E7F914-1040-4814-9B27-28A7DF68EE9F}" srcId="{01A878EF-0C28-4234-9DDB-0BA2FA46DC54}" destId="{34973DB5-7BA3-4C17-BBE9-7343CF8C308A}" srcOrd="0" destOrd="0" parTransId="{E4E76479-7CCE-4332-AB93-87601BE649B3}" sibTransId="{B2728544-870B-48B4-84FD-2CD5CDD3791C}"/>
    <dgm:cxn modelId="{A641535D-417C-41BA-BEBC-439FA8898BC3}" type="presParOf" srcId="{81D3CFD3-6552-4D78-9E32-0185901717D2}" destId="{A380BD09-100B-479C-BF43-A193D6BD948C}" srcOrd="0" destOrd="0" presId="urn:microsoft.com/office/officeart/2005/8/layout/vList2"/>
    <dgm:cxn modelId="{B6D569F5-ACA0-4557-BBA4-E32CD586B61B}" type="presParOf" srcId="{81D3CFD3-6552-4D78-9E32-0185901717D2}" destId="{862ECB6E-CCD4-4686-ADF1-01D523914A09}" srcOrd="1" destOrd="0" presId="urn:microsoft.com/office/officeart/2005/8/layout/vList2"/>
    <dgm:cxn modelId="{FF450BD4-0A8B-4EBB-A164-E100304BBDBA}" type="presParOf" srcId="{81D3CFD3-6552-4D78-9E32-0185901717D2}" destId="{393E8B73-954D-45AD-BB58-9DCD7C9C99E2}" srcOrd="2" destOrd="0" presId="urn:microsoft.com/office/officeart/2005/8/layout/vList2"/>
    <dgm:cxn modelId="{9014F98A-0DD4-4452-85C6-CAB73FB8F8B1}" type="presParOf" srcId="{81D3CFD3-6552-4D78-9E32-0185901717D2}" destId="{0E256B26-7376-492E-93B2-15CDAF76156E}" srcOrd="3" destOrd="0" presId="urn:microsoft.com/office/officeart/2005/8/layout/vList2"/>
    <dgm:cxn modelId="{42333C12-ECD5-4656-BC4D-4823F8BC3EF9}" type="presParOf" srcId="{81D3CFD3-6552-4D78-9E32-0185901717D2}" destId="{35D675A5-FDDE-4996-B919-7869E4124662}" srcOrd="4" destOrd="0" presId="urn:microsoft.com/office/officeart/2005/8/layout/vList2"/>
    <dgm:cxn modelId="{49BEEB3E-AA3C-483C-AF3B-F271898DAB38}" type="presParOf" srcId="{81D3CFD3-6552-4D78-9E32-0185901717D2}" destId="{7657CC40-1B50-4FB5-8264-27F4BF992E4F}" srcOrd="5" destOrd="0" presId="urn:microsoft.com/office/officeart/2005/8/layout/vList2"/>
    <dgm:cxn modelId="{BDD4D301-2BD9-4126-8531-00E3E04C8528}" type="presParOf" srcId="{81D3CFD3-6552-4D78-9E32-0185901717D2}" destId="{B71BAD62-6137-4C48-8DA0-BBEDF10E98B5}" srcOrd="6" destOrd="0" presId="urn:microsoft.com/office/officeart/2005/8/layout/vList2"/>
    <dgm:cxn modelId="{3AB7AF75-26A1-42CD-A499-535C9CBCC4A9}" type="presParOf" srcId="{81D3CFD3-6552-4D78-9E32-0185901717D2}" destId="{CBF7C05C-CAFC-4530-A78C-4115D1E2552F}" srcOrd="7" destOrd="0" presId="urn:microsoft.com/office/officeart/2005/8/layout/vList2"/>
    <dgm:cxn modelId="{446501F1-88F1-4DF4-B950-034D95D028D7}" type="presParOf" srcId="{81D3CFD3-6552-4D78-9E32-0185901717D2}" destId="{260A1A4E-9F39-41CF-885D-7EF55829FD34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9C6D3A-98C8-435E-85F1-1D4270C4EBF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73314DB-5361-4C5D-B09E-E121637F8147}">
      <dgm:prSet/>
      <dgm:spPr/>
      <dgm:t>
        <a:bodyPr/>
        <a:lstStyle/>
        <a:p>
          <a:r>
            <a:rPr lang="tr-TR"/>
            <a:t>1-) Bilim alanına giren her türlü bilgi birikimini okumak, anlamak, gelişmeleri izleme</a:t>
          </a:r>
          <a:endParaRPr lang="en-US"/>
        </a:p>
      </dgm:t>
    </dgm:pt>
    <dgm:pt modelId="{866F2EB6-9077-49C7-AF32-213149C47794}" type="parTrans" cxnId="{558B5803-0CBF-442C-9E08-80D1BBF1C8B2}">
      <dgm:prSet/>
      <dgm:spPr/>
      <dgm:t>
        <a:bodyPr/>
        <a:lstStyle/>
        <a:p>
          <a:endParaRPr lang="en-US"/>
        </a:p>
      </dgm:t>
    </dgm:pt>
    <dgm:pt modelId="{0F696A36-EABA-4242-AF49-F8EC5D385B07}" type="sibTrans" cxnId="{558B5803-0CBF-442C-9E08-80D1BBF1C8B2}">
      <dgm:prSet/>
      <dgm:spPr/>
      <dgm:t>
        <a:bodyPr/>
        <a:lstStyle/>
        <a:p>
          <a:endParaRPr lang="en-US"/>
        </a:p>
      </dgm:t>
    </dgm:pt>
    <dgm:pt modelId="{3863CB1A-312B-4E67-A155-458B848034C6}">
      <dgm:prSet/>
      <dgm:spPr/>
      <dgm:t>
        <a:bodyPr/>
        <a:lstStyle/>
        <a:p>
          <a:r>
            <a:rPr lang="tr-TR"/>
            <a:t>2-)Toplumsal sorunları kısa zamanda saptamak ve çözüm için araştırma planlamak</a:t>
          </a:r>
          <a:endParaRPr lang="en-US"/>
        </a:p>
      </dgm:t>
    </dgm:pt>
    <dgm:pt modelId="{2451BD1F-AE17-4E20-AC07-CA0F21CF82F3}" type="parTrans" cxnId="{1212EA49-765E-4AA0-862B-39E60590DB11}">
      <dgm:prSet/>
      <dgm:spPr/>
      <dgm:t>
        <a:bodyPr/>
        <a:lstStyle/>
        <a:p>
          <a:endParaRPr lang="en-US"/>
        </a:p>
      </dgm:t>
    </dgm:pt>
    <dgm:pt modelId="{C70AED8A-0A86-4D8E-907D-EC6CE929A05B}" type="sibTrans" cxnId="{1212EA49-765E-4AA0-862B-39E60590DB11}">
      <dgm:prSet/>
      <dgm:spPr/>
      <dgm:t>
        <a:bodyPr/>
        <a:lstStyle/>
        <a:p>
          <a:endParaRPr lang="en-US"/>
        </a:p>
      </dgm:t>
    </dgm:pt>
    <dgm:pt modelId="{48460359-BE7F-4E32-9C5A-AE091AA3E78A}">
      <dgm:prSet/>
      <dgm:spPr/>
      <dgm:t>
        <a:bodyPr/>
        <a:lstStyle/>
        <a:p>
          <a:r>
            <a:rPr lang="tr-TR"/>
            <a:t>3-) Sorunların çözümü için incelenecek değişkenleri/özellikleri doğru ve yeterli saptamak </a:t>
          </a:r>
          <a:endParaRPr lang="en-US"/>
        </a:p>
      </dgm:t>
    </dgm:pt>
    <dgm:pt modelId="{88CBC5F9-35CC-4552-A604-591C56B7AFFE}" type="parTrans" cxnId="{9AD1C67B-DE19-4BAE-8F3D-00678AE3410F}">
      <dgm:prSet/>
      <dgm:spPr/>
      <dgm:t>
        <a:bodyPr/>
        <a:lstStyle/>
        <a:p>
          <a:endParaRPr lang="en-US"/>
        </a:p>
      </dgm:t>
    </dgm:pt>
    <dgm:pt modelId="{A2ADBBF6-40DE-47F3-8E9F-35DC71FD722D}" type="sibTrans" cxnId="{9AD1C67B-DE19-4BAE-8F3D-00678AE3410F}">
      <dgm:prSet/>
      <dgm:spPr/>
      <dgm:t>
        <a:bodyPr/>
        <a:lstStyle/>
        <a:p>
          <a:endParaRPr lang="en-US"/>
        </a:p>
      </dgm:t>
    </dgm:pt>
    <dgm:pt modelId="{7B2B5231-72DB-47F0-B083-267FD8525B5F}">
      <dgm:prSet/>
      <dgm:spPr/>
      <dgm:t>
        <a:bodyPr/>
        <a:lstStyle/>
        <a:p>
          <a:r>
            <a:rPr lang="tr-TR"/>
            <a:t>4-) Sorunlarla ilgili özgün hipotezler kurmak veya formüle etmek</a:t>
          </a:r>
          <a:endParaRPr lang="en-US"/>
        </a:p>
      </dgm:t>
    </dgm:pt>
    <dgm:pt modelId="{0BD6D1FA-601D-4D3B-AB7F-AE659364EE2A}" type="parTrans" cxnId="{377AF885-BD39-4627-8A96-972AF3306F8E}">
      <dgm:prSet/>
      <dgm:spPr/>
      <dgm:t>
        <a:bodyPr/>
        <a:lstStyle/>
        <a:p>
          <a:endParaRPr lang="en-US"/>
        </a:p>
      </dgm:t>
    </dgm:pt>
    <dgm:pt modelId="{F6C45BA0-A94A-46F2-AFF2-AD7AE073005C}" type="sibTrans" cxnId="{377AF885-BD39-4627-8A96-972AF3306F8E}">
      <dgm:prSet/>
      <dgm:spPr/>
      <dgm:t>
        <a:bodyPr/>
        <a:lstStyle/>
        <a:p>
          <a:endParaRPr lang="en-US"/>
        </a:p>
      </dgm:t>
    </dgm:pt>
    <dgm:pt modelId="{04438179-2726-4C67-9F3B-9CFE720E9ABC}" type="pres">
      <dgm:prSet presAssocID="{F19C6D3A-98C8-435E-85F1-1D4270C4EBF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F826926-850A-4EEE-8902-E8F5EFE20BA5}" type="pres">
      <dgm:prSet presAssocID="{F73314DB-5361-4C5D-B09E-E121637F8147}" presName="compNode" presStyleCnt="0"/>
      <dgm:spPr/>
    </dgm:pt>
    <dgm:pt modelId="{33731AFF-4DA7-4B91-B0AD-0C3625BCBE2B}" type="pres">
      <dgm:prSet presAssocID="{F73314DB-5361-4C5D-B09E-E121637F8147}" presName="bgRect" presStyleLbl="bgShp" presStyleIdx="0" presStyleCnt="4"/>
      <dgm:spPr/>
    </dgm:pt>
    <dgm:pt modelId="{F5616CA6-E2E4-4162-80CB-7E0B72B0AE80}" type="pres">
      <dgm:prSet presAssocID="{F73314DB-5361-4C5D-B09E-E121637F81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Bar chart"/>
        </a:ext>
      </dgm:extLst>
    </dgm:pt>
    <dgm:pt modelId="{2CCBE42F-3CA9-4761-9508-B4A3BCA6D2F4}" type="pres">
      <dgm:prSet presAssocID="{F73314DB-5361-4C5D-B09E-E121637F8147}" presName="spaceRect" presStyleCnt="0"/>
      <dgm:spPr/>
    </dgm:pt>
    <dgm:pt modelId="{20D44016-CFC8-4468-B533-E92DCB15976A}" type="pres">
      <dgm:prSet presAssocID="{F73314DB-5361-4C5D-B09E-E121637F8147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44AD66FE-A54F-4961-8DCF-B1D402D63C55}" type="pres">
      <dgm:prSet presAssocID="{0F696A36-EABA-4242-AF49-F8EC5D385B07}" presName="sibTrans" presStyleCnt="0"/>
      <dgm:spPr/>
    </dgm:pt>
    <dgm:pt modelId="{0D08A480-CF70-494A-A006-8C024E508D38}" type="pres">
      <dgm:prSet presAssocID="{3863CB1A-312B-4E67-A155-458B848034C6}" presName="compNode" presStyleCnt="0"/>
      <dgm:spPr/>
    </dgm:pt>
    <dgm:pt modelId="{4AFBC0FF-E752-4E73-B916-09EC0610BB23}" type="pres">
      <dgm:prSet presAssocID="{3863CB1A-312B-4E67-A155-458B848034C6}" presName="bgRect" presStyleLbl="bgShp" presStyleIdx="1" presStyleCnt="4"/>
      <dgm:spPr/>
    </dgm:pt>
    <dgm:pt modelId="{7B7497EE-1982-4493-BA99-4FA08C47E017}" type="pres">
      <dgm:prSet presAssocID="{3863CB1A-312B-4E67-A155-458B848034C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Magnifying glass"/>
        </a:ext>
      </dgm:extLst>
    </dgm:pt>
    <dgm:pt modelId="{4FAABF35-B178-4FBD-A0D4-8CB012FC3D0A}" type="pres">
      <dgm:prSet presAssocID="{3863CB1A-312B-4E67-A155-458B848034C6}" presName="spaceRect" presStyleCnt="0"/>
      <dgm:spPr/>
    </dgm:pt>
    <dgm:pt modelId="{77748BFD-9CF4-4023-8996-F6EB08A08B17}" type="pres">
      <dgm:prSet presAssocID="{3863CB1A-312B-4E67-A155-458B848034C6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945B9522-C421-48BD-B7DD-D177A94EFB34}" type="pres">
      <dgm:prSet presAssocID="{C70AED8A-0A86-4D8E-907D-EC6CE929A05B}" presName="sibTrans" presStyleCnt="0"/>
      <dgm:spPr/>
    </dgm:pt>
    <dgm:pt modelId="{0B99DC25-082E-4B1E-B057-E12E9815B603}" type="pres">
      <dgm:prSet presAssocID="{48460359-BE7F-4E32-9C5A-AE091AA3E78A}" presName="compNode" presStyleCnt="0"/>
      <dgm:spPr/>
    </dgm:pt>
    <dgm:pt modelId="{844B2019-788B-4237-B0AE-2F36641C39A7}" type="pres">
      <dgm:prSet presAssocID="{48460359-BE7F-4E32-9C5A-AE091AA3E78A}" presName="bgRect" presStyleLbl="bgShp" presStyleIdx="2" presStyleCnt="4"/>
      <dgm:spPr/>
    </dgm:pt>
    <dgm:pt modelId="{B31C5062-19C5-4530-9FCE-61E2A27C3F0B}" type="pres">
      <dgm:prSet presAssocID="{48460359-BE7F-4E32-9C5A-AE091AA3E78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Onay işareti"/>
        </a:ext>
      </dgm:extLst>
    </dgm:pt>
    <dgm:pt modelId="{2699832C-2CFE-4FC5-84DF-CEFB0A196956}" type="pres">
      <dgm:prSet presAssocID="{48460359-BE7F-4E32-9C5A-AE091AA3E78A}" presName="spaceRect" presStyleCnt="0"/>
      <dgm:spPr/>
    </dgm:pt>
    <dgm:pt modelId="{90DCAF53-2CC1-45B7-9387-07021611EDA8}" type="pres">
      <dgm:prSet presAssocID="{48460359-BE7F-4E32-9C5A-AE091AA3E78A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3BD1A5C3-4EC9-4D06-8492-828F160C1BC1}" type="pres">
      <dgm:prSet presAssocID="{A2ADBBF6-40DE-47F3-8E9F-35DC71FD722D}" presName="sibTrans" presStyleCnt="0"/>
      <dgm:spPr/>
    </dgm:pt>
    <dgm:pt modelId="{2D42458D-AEDA-44BB-B794-4CD7E1071C02}" type="pres">
      <dgm:prSet presAssocID="{7B2B5231-72DB-47F0-B083-267FD8525B5F}" presName="compNode" presStyleCnt="0"/>
      <dgm:spPr/>
    </dgm:pt>
    <dgm:pt modelId="{83ABE34F-9A07-4318-8990-3A08B1DAF0FE}" type="pres">
      <dgm:prSet presAssocID="{7B2B5231-72DB-47F0-B083-267FD8525B5F}" presName="bgRect" presStyleLbl="bgShp" presStyleIdx="3" presStyleCnt="4"/>
      <dgm:spPr/>
    </dgm:pt>
    <dgm:pt modelId="{70135AEF-42AD-494A-9EA3-53F9E2B64095}" type="pres">
      <dgm:prSet presAssocID="{7B2B5231-72DB-47F0-B083-267FD8525B5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Sorular"/>
        </a:ext>
      </dgm:extLst>
    </dgm:pt>
    <dgm:pt modelId="{F6C6A313-2113-42EE-A55C-8B4953FC59AF}" type="pres">
      <dgm:prSet presAssocID="{7B2B5231-72DB-47F0-B083-267FD8525B5F}" presName="spaceRect" presStyleCnt="0"/>
      <dgm:spPr/>
    </dgm:pt>
    <dgm:pt modelId="{8F66185B-F42F-4B55-8A2A-D484CA4A3727}" type="pres">
      <dgm:prSet presAssocID="{7B2B5231-72DB-47F0-B083-267FD8525B5F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9AD1C67B-DE19-4BAE-8F3D-00678AE3410F}" srcId="{F19C6D3A-98C8-435E-85F1-1D4270C4EBFB}" destId="{48460359-BE7F-4E32-9C5A-AE091AA3E78A}" srcOrd="2" destOrd="0" parTransId="{88CBC5F9-35CC-4552-A604-591C56B7AFFE}" sibTransId="{A2ADBBF6-40DE-47F3-8E9F-35DC71FD722D}"/>
    <dgm:cxn modelId="{8C7B2B7D-47C9-4F30-94C8-9C672506D3EF}" type="presOf" srcId="{F73314DB-5361-4C5D-B09E-E121637F8147}" destId="{20D44016-CFC8-4468-B533-E92DCB15976A}" srcOrd="0" destOrd="0" presId="urn:microsoft.com/office/officeart/2018/2/layout/IconVerticalSolidList"/>
    <dgm:cxn modelId="{12BEBF84-FB6B-4201-A963-6CD680755BDB}" type="presOf" srcId="{48460359-BE7F-4E32-9C5A-AE091AA3E78A}" destId="{90DCAF53-2CC1-45B7-9387-07021611EDA8}" srcOrd="0" destOrd="0" presId="urn:microsoft.com/office/officeart/2018/2/layout/IconVerticalSolidList"/>
    <dgm:cxn modelId="{44873C2E-232C-4A8B-AB7F-6630475F00CB}" type="presOf" srcId="{F19C6D3A-98C8-435E-85F1-1D4270C4EBFB}" destId="{04438179-2726-4C67-9F3B-9CFE720E9ABC}" srcOrd="0" destOrd="0" presId="urn:microsoft.com/office/officeart/2018/2/layout/IconVerticalSolidList"/>
    <dgm:cxn modelId="{D7F7933A-664F-4A64-A0DB-30109AA8D3B1}" type="presOf" srcId="{7B2B5231-72DB-47F0-B083-267FD8525B5F}" destId="{8F66185B-F42F-4B55-8A2A-D484CA4A3727}" srcOrd="0" destOrd="0" presId="urn:microsoft.com/office/officeart/2018/2/layout/IconVerticalSolidList"/>
    <dgm:cxn modelId="{558B5803-0CBF-442C-9E08-80D1BBF1C8B2}" srcId="{F19C6D3A-98C8-435E-85F1-1D4270C4EBFB}" destId="{F73314DB-5361-4C5D-B09E-E121637F8147}" srcOrd="0" destOrd="0" parTransId="{866F2EB6-9077-49C7-AF32-213149C47794}" sibTransId="{0F696A36-EABA-4242-AF49-F8EC5D385B07}"/>
    <dgm:cxn modelId="{377AF885-BD39-4627-8A96-972AF3306F8E}" srcId="{F19C6D3A-98C8-435E-85F1-1D4270C4EBFB}" destId="{7B2B5231-72DB-47F0-B083-267FD8525B5F}" srcOrd="3" destOrd="0" parTransId="{0BD6D1FA-601D-4D3B-AB7F-AE659364EE2A}" sibTransId="{F6C45BA0-A94A-46F2-AFF2-AD7AE073005C}"/>
    <dgm:cxn modelId="{1212EA49-765E-4AA0-862B-39E60590DB11}" srcId="{F19C6D3A-98C8-435E-85F1-1D4270C4EBFB}" destId="{3863CB1A-312B-4E67-A155-458B848034C6}" srcOrd="1" destOrd="0" parTransId="{2451BD1F-AE17-4E20-AC07-CA0F21CF82F3}" sibTransId="{C70AED8A-0A86-4D8E-907D-EC6CE929A05B}"/>
    <dgm:cxn modelId="{0174D4C5-2BE0-4F16-B58B-136E16E3ECCB}" type="presOf" srcId="{3863CB1A-312B-4E67-A155-458B848034C6}" destId="{77748BFD-9CF4-4023-8996-F6EB08A08B17}" srcOrd="0" destOrd="0" presId="urn:microsoft.com/office/officeart/2018/2/layout/IconVerticalSolidList"/>
    <dgm:cxn modelId="{65525480-65DF-44BC-9240-28A7C7D4E784}" type="presParOf" srcId="{04438179-2726-4C67-9F3B-9CFE720E9ABC}" destId="{7F826926-850A-4EEE-8902-E8F5EFE20BA5}" srcOrd="0" destOrd="0" presId="urn:microsoft.com/office/officeart/2018/2/layout/IconVerticalSolidList"/>
    <dgm:cxn modelId="{25D378A1-55B4-45CA-AC50-0702382833B9}" type="presParOf" srcId="{7F826926-850A-4EEE-8902-E8F5EFE20BA5}" destId="{33731AFF-4DA7-4B91-B0AD-0C3625BCBE2B}" srcOrd="0" destOrd="0" presId="urn:microsoft.com/office/officeart/2018/2/layout/IconVerticalSolidList"/>
    <dgm:cxn modelId="{3EE345A0-86C6-41AE-ACE1-7356D0667D24}" type="presParOf" srcId="{7F826926-850A-4EEE-8902-E8F5EFE20BA5}" destId="{F5616CA6-E2E4-4162-80CB-7E0B72B0AE80}" srcOrd="1" destOrd="0" presId="urn:microsoft.com/office/officeart/2018/2/layout/IconVerticalSolidList"/>
    <dgm:cxn modelId="{E5DCDE80-9994-414A-A76D-2D27BF942263}" type="presParOf" srcId="{7F826926-850A-4EEE-8902-E8F5EFE20BA5}" destId="{2CCBE42F-3CA9-4761-9508-B4A3BCA6D2F4}" srcOrd="2" destOrd="0" presId="urn:microsoft.com/office/officeart/2018/2/layout/IconVerticalSolidList"/>
    <dgm:cxn modelId="{DA978E37-A9F5-49CE-A8CB-CA3CA1686F33}" type="presParOf" srcId="{7F826926-850A-4EEE-8902-E8F5EFE20BA5}" destId="{20D44016-CFC8-4468-B533-E92DCB15976A}" srcOrd="3" destOrd="0" presId="urn:microsoft.com/office/officeart/2018/2/layout/IconVerticalSolidList"/>
    <dgm:cxn modelId="{BCB460E2-7B4F-4082-B9F1-A38FA4EDDB19}" type="presParOf" srcId="{04438179-2726-4C67-9F3B-9CFE720E9ABC}" destId="{44AD66FE-A54F-4961-8DCF-B1D402D63C55}" srcOrd="1" destOrd="0" presId="urn:microsoft.com/office/officeart/2018/2/layout/IconVerticalSolidList"/>
    <dgm:cxn modelId="{16A0F6DC-4C5B-4EFB-B08B-FEB79D31D552}" type="presParOf" srcId="{04438179-2726-4C67-9F3B-9CFE720E9ABC}" destId="{0D08A480-CF70-494A-A006-8C024E508D38}" srcOrd="2" destOrd="0" presId="urn:microsoft.com/office/officeart/2018/2/layout/IconVerticalSolidList"/>
    <dgm:cxn modelId="{86932B0B-2B92-4FBD-B872-9FAA76A30671}" type="presParOf" srcId="{0D08A480-CF70-494A-A006-8C024E508D38}" destId="{4AFBC0FF-E752-4E73-B916-09EC0610BB23}" srcOrd="0" destOrd="0" presId="urn:microsoft.com/office/officeart/2018/2/layout/IconVerticalSolidList"/>
    <dgm:cxn modelId="{FA60ABA8-49F7-4FC5-917A-EAF1FC44D283}" type="presParOf" srcId="{0D08A480-CF70-494A-A006-8C024E508D38}" destId="{7B7497EE-1982-4493-BA99-4FA08C47E017}" srcOrd="1" destOrd="0" presId="urn:microsoft.com/office/officeart/2018/2/layout/IconVerticalSolidList"/>
    <dgm:cxn modelId="{3E9ADDB6-66A9-4642-BF52-BC066B776816}" type="presParOf" srcId="{0D08A480-CF70-494A-A006-8C024E508D38}" destId="{4FAABF35-B178-4FBD-A0D4-8CB012FC3D0A}" srcOrd="2" destOrd="0" presId="urn:microsoft.com/office/officeart/2018/2/layout/IconVerticalSolidList"/>
    <dgm:cxn modelId="{1F5C72E8-7476-4208-9ABF-3965685F5193}" type="presParOf" srcId="{0D08A480-CF70-494A-A006-8C024E508D38}" destId="{77748BFD-9CF4-4023-8996-F6EB08A08B17}" srcOrd="3" destOrd="0" presId="urn:microsoft.com/office/officeart/2018/2/layout/IconVerticalSolidList"/>
    <dgm:cxn modelId="{A80F7D38-A1FD-4EF8-94AD-AE85D8690B3F}" type="presParOf" srcId="{04438179-2726-4C67-9F3B-9CFE720E9ABC}" destId="{945B9522-C421-48BD-B7DD-D177A94EFB34}" srcOrd="3" destOrd="0" presId="urn:microsoft.com/office/officeart/2018/2/layout/IconVerticalSolidList"/>
    <dgm:cxn modelId="{25FDC062-5F46-495B-8458-CD2E5F0AACC5}" type="presParOf" srcId="{04438179-2726-4C67-9F3B-9CFE720E9ABC}" destId="{0B99DC25-082E-4B1E-B057-E12E9815B603}" srcOrd="4" destOrd="0" presId="urn:microsoft.com/office/officeart/2018/2/layout/IconVerticalSolidList"/>
    <dgm:cxn modelId="{76E0CF2B-6D6A-4625-87FE-2C0AD9F0693A}" type="presParOf" srcId="{0B99DC25-082E-4B1E-B057-E12E9815B603}" destId="{844B2019-788B-4237-B0AE-2F36641C39A7}" srcOrd="0" destOrd="0" presId="urn:microsoft.com/office/officeart/2018/2/layout/IconVerticalSolidList"/>
    <dgm:cxn modelId="{32D643F6-6244-4FD7-B8C5-510100CD0DEB}" type="presParOf" srcId="{0B99DC25-082E-4B1E-B057-E12E9815B603}" destId="{B31C5062-19C5-4530-9FCE-61E2A27C3F0B}" srcOrd="1" destOrd="0" presId="urn:microsoft.com/office/officeart/2018/2/layout/IconVerticalSolidList"/>
    <dgm:cxn modelId="{5AA6E642-A539-453B-B02E-E2F87665B8EB}" type="presParOf" srcId="{0B99DC25-082E-4B1E-B057-E12E9815B603}" destId="{2699832C-2CFE-4FC5-84DF-CEFB0A196956}" srcOrd="2" destOrd="0" presId="urn:microsoft.com/office/officeart/2018/2/layout/IconVerticalSolidList"/>
    <dgm:cxn modelId="{6EAF457E-DB8A-4F59-880D-CA6D4A1A813D}" type="presParOf" srcId="{0B99DC25-082E-4B1E-B057-E12E9815B603}" destId="{90DCAF53-2CC1-45B7-9387-07021611EDA8}" srcOrd="3" destOrd="0" presId="urn:microsoft.com/office/officeart/2018/2/layout/IconVerticalSolidList"/>
    <dgm:cxn modelId="{59BC0106-2DA1-4E2F-9958-AF377C6E699D}" type="presParOf" srcId="{04438179-2726-4C67-9F3B-9CFE720E9ABC}" destId="{3BD1A5C3-4EC9-4D06-8492-828F160C1BC1}" srcOrd="5" destOrd="0" presId="urn:microsoft.com/office/officeart/2018/2/layout/IconVerticalSolidList"/>
    <dgm:cxn modelId="{5BB5C1CE-52F9-4CA9-BABF-67233ADD748A}" type="presParOf" srcId="{04438179-2726-4C67-9F3B-9CFE720E9ABC}" destId="{2D42458D-AEDA-44BB-B794-4CD7E1071C02}" srcOrd="6" destOrd="0" presId="urn:microsoft.com/office/officeart/2018/2/layout/IconVerticalSolidList"/>
    <dgm:cxn modelId="{CEE97D3C-A348-4B5B-9120-1C2CBFBB4945}" type="presParOf" srcId="{2D42458D-AEDA-44BB-B794-4CD7E1071C02}" destId="{83ABE34F-9A07-4318-8990-3A08B1DAF0FE}" srcOrd="0" destOrd="0" presId="urn:microsoft.com/office/officeart/2018/2/layout/IconVerticalSolidList"/>
    <dgm:cxn modelId="{1BEDE213-647F-4E34-96EA-8FA833C6C60A}" type="presParOf" srcId="{2D42458D-AEDA-44BB-B794-4CD7E1071C02}" destId="{70135AEF-42AD-494A-9EA3-53F9E2B64095}" srcOrd="1" destOrd="0" presId="urn:microsoft.com/office/officeart/2018/2/layout/IconVerticalSolidList"/>
    <dgm:cxn modelId="{783C63C1-45C4-4AFB-A268-54D9F867E23D}" type="presParOf" srcId="{2D42458D-AEDA-44BB-B794-4CD7E1071C02}" destId="{F6C6A313-2113-42EE-A55C-8B4953FC59AF}" srcOrd="2" destOrd="0" presId="urn:microsoft.com/office/officeart/2018/2/layout/IconVerticalSolidList"/>
    <dgm:cxn modelId="{3129BA43-EE11-4DA5-B967-08D22D0412AF}" type="presParOf" srcId="{2D42458D-AEDA-44BB-B794-4CD7E1071C02}" destId="{8F66185B-F42F-4B55-8A2A-D484CA4A3727}" srcOrd="3" destOrd="0" presId="urn:microsoft.com/office/officeart/2018/2/layout/IconVerticalSoli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A108B2-FE14-484D-8AED-4FA1E58CF50A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2A2FD328-47DA-4339-8AC3-107E180BADBA}">
      <dgm:prSet/>
      <dgm:spPr/>
      <dgm:t>
        <a:bodyPr/>
        <a:lstStyle/>
        <a:p>
          <a:r>
            <a:rPr lang="tr-TR" dirty="0"/>
            <a:t>5-) Sorunların saptanması ve çözüm yollarının geçerli ve güvenilir biçimde ortaya konması </a:t>
          </a:r>
          <a:endParaRPr lang="en-US" dirty="0"/>
        </a:p>
      </dgm:t>
    </dgm:pt>
    <dgm:pt modelId="{5F09A9A8-34BD-4B00-9317-B7AC48552B44}" type="parTrans" cxnId="{0FAEBFDE-2C63-42CE-9337-2645CD226402}">
      <dgm:prSet/>
      <dgm:spPr/>
      <dgm:t>
        <a:bodyPr/>
        <a:lstStyle/>
        <a:p>
          <a:endParaRPr lang="en-US"/>
        </a:p>
      </dgm:t>
    </dgm:pt>
    <dgm:pt modelId="{08E31A7F-E032-454B-92E0-E168164EB859}" type="sibTrans" cxnId="{0FAEBFDE-2C63-42CE-9337-2645CD226402}">
      <dgm:prSet/>
      <dgm:spPr/>
      <dgm:t>
        <a:bodyPr/>
        <a:lstStyle/>
        <a:p>
          <a:endParaRPr lang="en-US"/>
        </a:p>
      </dgm:t>
    </dgm:pt>
    <dgm:pt modelId="{DED494F1-0D54-45D9-99DA-46A7AFAF62BE}">
      <dgm:prSet/>
      <dgm:spPr/>
      <dgm:t>
        <a:bodyPr/>
        <a:lstStyle/>
        <a:p>
          <a:r>
            <a:rPr lang="tr-TR"/>
            <a:t>• dogru toplum</a:t>
          </a:r>
          <a:endParaRPr lang="en-US"/>
        </a:p>
      </dgm:t>
    </dgm:pt>
    <dgm:pt modelId="{FD1D699E-4497-4514-94D1-362AAE1B14FE}" type="parTrans" cxnId="{D286DF72-3B8B-485A-A997-4DFFDD7200B7}">
      <dgm:prSet/>
      <dgm:spPr/>
      <dgm:t>
        <a:bodyPr/>
        <a:lstStyle/>
        <a:p>
          <a:endParaRPr lang="en-US"/>
        </a:p>
      </dgm:t>
    </dgm:pt>
    <dgm:pt modelId="{D7ABA378-E9C2-498A-A352-E394C3C39226}" type="sibTrans" cxnId="{D286DF72-3B8B-485A-A997-4DFFDD7200B7}">
      <dgm:prSet/>
      <dgm:spPr/>
      <dgm:t>
        <a:bodyPr/>
        <a:lstStyle/>
        <a:p>
          <a:endParaRPr lang="en-US"/>
        </a:p>
      </dgm:t>
    </dgm:pt>
    <dgm:pt modelId="{EFDB7DB0-F235-47D6-A199-3F214627C021}">
      <dgm:prSet/>
      <dgm:spPr/>
      <dgm:t>
        <a:bodyPr/>
        <a:lstStyle/>
        <a:p>
          <a:r>
            <a:rPr lang="tr-TR"/>
            <a:t>• dogru ve yeterli sayıda birim</a:t>
          </a:r>
          <a:endParaRPr lang="en-US"/>
        </a:p>
      </dgm:t>
    </dgm:pt>
    <dgm:pt modelId="{1E8A6E1E-C07F-4F2C-AAF3-E7D443E687CD}" type="parTrans" cxnId="{4142F2D4-286C-462E-92C7-7E385AE9966E}">
      <dgm:prSet/>
      <dgm:spPr/>
      <dgm:t>
        <a:bodyPr/>
        <a:lstStyle/>
        <a:p>
          <a:endParaRPr lang="en-US"/>
        </a:p>
      </dgm:t>
    </dgm:pt>
    <dgm:pt modelId="{04C29D1D-C9D8-43D2-8AA3-BED9AF39829F}" type="sibTrans" cxnId="{4142F2D4-286C-462E-92C7-7E385AE9966E}">
      <dgm:prSet/>
      <dgm:spPr/>
      <dgm:t>
        <a:bodyPr/>
        <a:lstStyle/>
        <a:p>
          <a:endParaRPr lang="en-US"/>
        </a:p>
      </dgm:t>
    </dgm:pt>
    <dgm:pt modelId="{F05045B4-83E9-4997-97C5-AF849B10B64B}">
      <dgm:prSet/>
      <dgm:spPr/>
      <dgm:t>
        <a:bodyPr/>
        <a:lstStyle/>
        <a:p>
          <a:r>
            <a:rPr lang="tr-TR"/>
            <a:t>• doğru özellikler/değişkenler</a:t>
          </a:r>
          <a:endParaRPr lang="en-US"/>
        </a:p>
      </dgm:t>
    </dgm:pt>
    <dgm:pt modelId="{1B7594A6-E7B3-4597-BA10-E1DD07BA83D3}" type="parTrans" cxnId="{56A701EB-8F8A-4BB4-BBB1-A5FE95F5F4B8}">
      <dgm:prSet/>
      <dgm:spPr/>
      <dgm:t>
        <a:bodyPr/>
        <a:lstStyle/>
        <a:p>
          <a:endParaRPr lang="en-US"/>
        </a:p>
      </dgm:t>
    </dgm:pt>
    <dgm:pt modelId="{6522A9A7-7EA2-401A-BDE0-C6AE7C0F3D03}" type="sibTrans" cxnId="{56A701EB-8F8A-4BB4-BBB1-A5FE95F5F4B8}">
      <dgm:prSet/>
      <dgm:spPr/>
      <dgm:t>
        <a:bodyPr/>
        <a:lstStyle/>
        <a:p>
          <a:endParaRPr lang="en-US"/>
        </a:p>
      </dgm:t>
    </dgm:pt>
    <dgm:pt modelId="{6DBA671B-0BBC-43F0-BE15-5D0F7AA0ACB5}">
      <dgm:prSet/>
      <dgm:spPr/>
      <dgm:t>
        <a:bodyPr/>
        <a:lstStyle/>
        <a:p>
          <a:r>
            <a:rPr lang="tr-TR"/>
            <a:t>• dogru ve etkin yöntemler</a:t>
          </a:r>
          <a:endParaRPr lang="en-US"/>
        </a:p>
      </dgm:t>
    </dgm:pt>
    <dgm:pt modelId="{9CEBC9E8-043A-447D-9410-F678DFE19042}" type="parTrans" cxnId="{7EF76C46-E50F-4B4F-9697-90E885A009E2}">
      <dgm:prSet/>
      <dgm:spPr/>
      <dgm:t>
        <a:bodyPr/>
        <a:lstStyle/>
        <a:p>
          <a:endParaRPr lang="en-US"/>
        </a:p>
      </dgm:t>
    </dgm:pt>
    <dgm:pt modelId="{38316805-39DD-433C-AEB2-0806B13C8783}" type="sibTrans" cxnId="{7EF76C46-E50F-4B4F-9697-90E885A009E2}">
      <dgm:prSet/>
      <dgm:spPr/>
      <dgm:t>
        <a:bodyPr/>
        <a:lstStyle/>
        <a:p>
          <a:endParaRPr lang="en-US"/>
        </a:p>
      </dgm:t>
    </dgm:pt>
    <dgm:pt modelId="{187EAE8C-BABA-46F3-84F0-2BBDC670D345}" type="pres">
      <dgm:prSet presAssocID="{75A108B2-FE14-484D-8AED-4FA1E58CF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71001F8-164C-46F6-84AA-7BED938BE52A}" type="pres">
      <dgm:prSet presAssocID="{2A2FD328-47DA-4339-8AC3-107E180BADB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A2A2FB-2AF2-4BF1-9305-A5EADCE0ABA3}" type="pres">
      <dgm:prSet presAssocID="{08E31A7F-E032-454B-92E0-E168164EB859}" presName="spacer" presStyleCnt="0"/>
      <dgm:spPr/>
    </dgm:pt>
    <dgm:pt modelId="{6AB89F6E-CFFE-4037-B9BE-B77A0DE424F0}" type="pres">
      <dgm:prSet presAssocID="{DED494F1-0D54-45D9-99DA-46A7AFAF62B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AA078C-4D94-4B2A-AAE5-78EFB4DED0B0}" type="pres">
      <dgm:prSet presAssocID="{D7ABA378-E9C2-498A-A352-E394C3C39226}" presName="spacer" presStyleCnt="0"/>
      <dgm:spPr/>
    </dgm:pt>
    <dgm:pt modelId="{309D73E4-F6F7-4BDF-B996-A236F1E805B9}" type="pres">
      <dgm:prSet presAssocID="{EFDB7DB0-F235-47D6-A199-3F214627C0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080A3E-4444-41CC-845A-E5A4D57ABAA6}" type="pres">
      <dgm:prSet presAssocID="{04C29D1D-C9D8-43D2-8AA3-BED9AF39829F}" presName="spacer" presStyleCnt="0"/>
      <dgm:spPr/>
    </dgm:pt>
    <dgm:pt modelId="{CD7C3C55-E0C4-4DB4-A78A-076E878BBF22}" type="pres">
      <dgm:prSet presAssocID="{F05045B4-83E9-4997-97C5-AF849B10B64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2EFC59-4178-4607-B60D-96BDE102EB5D}" type="pres">
      <dgm:prSet presAssocID="{6522A9A7-7EA2-401A-BDE0-C6AE7C0F3D03}" presName="spacer" presStyleCnt="0"/>
      <dgm:spPr/>
    </dgm:pt>
    <dgm:pt modelId="{B38A8191-4BCD-46BD-8650-8EFBEC55A0CD}" type="pres">
      <dgm:prSet presAssocID="{6DBA671B-0BBC-43F0-BE15-5D0F7AA0ACB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286DF72-3B8B-485A-A997-4DFFDD7200B7}" srcId="{75A108B2-FE14-484D-8AED-4FA1E58CF50A}" destId="{DED494F1-0D54-45D9-99DA-46A7AFAF62BE}" srcOrd="1" destOrd="0" parTransId="{FD1D699E-4497-4514-94D1-362AAE1B14FE}" sibTransId="{D7ABA378-E9C2-498A-A352-E394C3C39226}"/>
    <dgm:cxn modelId="{0FAEBFDE-2C63-42CE-9337-2645CD226402}" srcId="{75A108B2-FE14-484D-8AED-4FA1E58CF50A}" destId="{2A2FD328-47DA-4339-8AC3-107E180BADBA}" srcOrd="0" destOrd="0" parTransId="{5F09A9A8-34BD-4B00-9317-B7AC48552B44}" sibTransId="{08E31A7F-E032-454B-92E0-E168164EB859}"/>
    <dgm:cxn modelId="{D3B0ED75-8AC4-490D-8345-1EF0436AB4D2}" type="presOf" srcId="{75A108B2-FE14-484D-8AED-4FA1E58CF50A}" destId="{187EAE8C-BABA-46F3-84F0-2BBDC670D345}" srcOrd="0" destOrd="0" presId="urn:microsoft.com/office/officeart/2005/8/layout/vList2"/>
    <dgm:cxn modelId="{FD1A6AF4-F370-4DA2-BA71-1D294BE99B03}" type="presOf" srcId="{2A2FD328-47DA-4339-8AC3-107E180BADBA}" destId="{E71001F8-164C-46F6-84AA-7BED938BE52A}" srcOrd="0" destOrd="0" presId="urn:microsoft.com/office/officeart/2005/8/layout/vList2"/>
    <dgm:cxn modelId="{56A701EB-8F8A-4BB4-BBB1-A5FE95F5F4B8}" srcId="{75A108B2-FE14-484D-8AED-4FA1E58CF50A}" destId="{F05045B4-83E9-4997-97C5-AF849B10B64B}" srcOrd="3" destOrd="0" parTransId="{1B7594A6-E7B3-4597-BA10-E1DD07BA83D3}" sibTransId="{6522A9A7-7EA2-401A-BDE0-C6AE7C0F3D03}"/>
    <dgm:cxn modelId="{7EF76C46-E50F-4B4F-9697-90E885A009E2}" srcId="{75A108B2-FE14-484D-8AED-4FA1E58CF50A}" destId="{6DBA671B-0BBC-43F0-BE15-5D0F7AA0ACB5}" srcOrd="4" destOrd="0" parTransId="{9CEBC9E8-043A-447D-9410-F678DFE19042}" sibTransId="{38316805-39DD-433C-AEB2-0806B13C8783}"/>
    <dgm:cxn modelId="{D5D54424-0E20-4E43-B97A-4EC3229B61DB}" type="presOf" srcId="{DED494F1-0D54-45D9-99DA-46A7AFAF62BE}" destId="{6AB89F6E-CFFE-4037-B9BE-B77A0DE424F0}" srcOrd="0" destOrd="0" presId="urn:microsoft.com/office/officeart/2005/8/layout/vList2"/>
    <dgm:cxn modelId="{EBCD1DB7-00D8-4A33-9C27-5ED4A911D9B0}" type="presOf" srcId="{EFDB7DB0-F235-47D6-A199-3F214627C021}" destId="{309D73E4-F6F7-4BDF-B996-A236F1E805B9}" srcOrd="0" destOrd="0" presId="urn:microsoft.com/office/officeart/2005/8/layout/vList2"/>
    <dgm:cxn modelId="{E618FFD3-9667-42D1-B115-DC676AFFF0B6}" type="presOf" srcId="{F05045B4-83E9-4997-97C5-AF849B10B64B}" destId="{CD7C3C55-E0C4-4DB4-A78A-076E878BBF22}" srcOrd="0" destOrd="0" presId="urn:microsoft.com/office/officeart/2005/8/layout/vList2"/>
    <dgm:cxn modelId="{77BC86D3-CB4A-4ADD-B3FD-2ED1DBA485FC}" type="presOf" srcId="{6DBA671B-0BBC-43F0-BE15-5D0F7AA0ACB5}" destId="{B38A8191-4BCD-46BD-8650-8EFBEC55A0CD}" srcOrd="0" destOrd="0" presId="urn:microsoft.com/office/officeart/2005/8/layout/vList2"/>
    <dgm:cxn modelId="{4142F2D4-286C-462E-92C7-7E385AE9966E}" srcId="{75A108B2-FE14-484D-8AED-4FA1E58CF50A}" destId="{EFDB7DB0-F235-47D6-A199-3F214627C021}" srcOrd="2" destOrd="0" parTransId="{1E8A6E1E-C07F-4F2C-AAF3-E7D443E687CD}" sibTransId="{04C29D1D-C9D8-43D2-8AA3-BED9AF39829F}"/>
    <dgm:cxn modelId="{FBDDCC32-BA39-4ECC-AF26-3FABB284B6F8}" type="presParOf" srcId="{187EAE8C-BABA-46F3-84F0-2BBDC670D345}" destId="{E71001F8-164C-46F6-84AA-7BED938BE52A}" srcOrd="0" destOrd="0" presId="urn:microsoft.com/office/officeart/2005/8/layout/vList2"/>
    <dgm:cxn modelId="{8AAFEEC0-DBFF-418C-A86D-C3EB8E5FA07C}" type="presParOf" srcId="{187EAE8C-BABA-46F3-84F0-2BBDC670D345}" destId="{2FA2A2FB-2AF2-4BF1-9305-A5EADCE0ABA3}" srcOrd="1" destOrd="0" presId="urn:microsoft.com/office/officeart/2005/8/layout/vList2"/>
    <dgm:cxn modelId="{CF935B75-E02A-4A26-84C3-3A1A96CE9A91}" type="presParOf" srcId="{187EAE8C-BABA-46F3-84F0-2BBDC670D345}" destId="{6AB89F6E-CFFE-4037-B9BE-B77A0DE424F0}" srcOrd="2" destOrd="0" presId="urn:microsoft.com/office/officeart/2005/8/layout/vList2"/>
    <dgm:cxn modelId="{8ECA0960-87A4-419D-BE4D-F5760A554AC2}" type="presParOf" srcId="{187EAE8C-BABA-46F3-84F0-2BBDC670D345}" destId="{C6AA078C-4D94-4B2A-AAE5-78EFB4DED0B0}" srcOrd="3" destOrd="0" presId="urn:microsoft.com/office/officeart/2005/8/layout/vList2"/>
    <dgm:cxn modelId="{948923FE-1AD9-49A0-817B-B309EAEEBB8C}" type="presParOf" srcId="{187EAE8C-BABA-46F3-84F0-2BBDC670D345}" destId="{309D73E4-F6F7-4BDF-B996-A236F1E805B9}" srcOrd="4" destOrd="0" presId="urn:microsoft.com/office/officeart/2005/8/layout/vList2"/>
    <dgm:cxn modelId="{2F8B2957-40CE-43E3-A5C4-FFD2B56F14FB}" type="presParOf" srcId="{187EAE8C-BABA-46F3-84F0-2BBDC670D345}" destId="{F6080A3E-4444-41CC-845A-E5A4D57ABAA6}" srcOrd="5" destOrd="0" presId="urn:microsoft.com/office/officeart/2005/8/layout/vList2"/>
    <dgm:cxn modelId="{423793DA-28C8-4C0D-A41E-838D2B807245}" type="presParOf" srcId="{187EAE8C-BABA-46F3-84F0-2BBDC670D345}" destId="{CD7C3C55-E0C4-4DB4-A78A-076E878BBF22}" srcOrd="6" destOrd="0" presId="urn:microsoft.com/office/officeart/2005/8/layout/vList2"/>
    <dgm:cxn modelId="{59300E14-4CAE-48C7-92CA-EEF7CBE4CBBC}" type="presParOf" srcId="{187EAE8C-BABA-46F3-84F0-2BBDC670D345}" destId="{902EFC59-4178-4607-B60D-96BDE102EB5D}" srcOrd="7" destOrd="0" presId="urn:microsoft.com/office/officeart/2005/8/layout/vList2"/>
    <dgm:cxn modelId="{8809AA35-E3AA-44A0-94B8-A359CE769F03}" type="presParOf" srcId="{187EAE8C-BABA-46F3-84F0-2BBDC670D345}" destId="{B38A8191-4BCD-46BD-8650-8EFBEC55A0CD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6BDE28-F4C1-4D24-AC6D-97212EC57A1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9333EE-A470-4448-8275-79C5D4FFD65A}">
      <dgm:prSet/>
      <dgm:spPr/>
      <dgm:t>
        <a:bodyPr/>
        <a:lstStyle/>
        <a:p>
          <a:r>
            <a:rPr lang="tr-TR"/>
            <a:t>6-) Toplumun ya da temsili biriminin özelliklerini doğru ölçmek </a:t>
          </a:r>
          <a:endParaRPr lang="en-US"/>
        </a:p>
      </dgm:t>
    </dgm:pt>
    <dgm:pt modelId="{EBA1B256-D279-493B-BAC3-CBC22E2675B6}" type="parTrans" cxnId="{6D2B6E77-A98C-4A39-BFA0-482BE72CE955}">
      <dgm:prSet/>
      <dgm:spPr/>
      <dgm:t>
        <a:bodyPr/>
        <a:lstStyle/>
        <a:p>
          <a:endParaRPr lang="en-US"/>
        </a:p>
      </dgm:t>
    </dgm:pt>
    <dgm:pt modelId="{C44A86BF-7E53-4631-B389-7E2BBEBAB8D8}" type="sibTrans" cxnId="{6D2B6E77-A98C-4A39-BFA0-482BE72CE955}">
      <dgm:prSet/>
      <dgm:spPr/>
      <dgm:t>
        <a:bodyPr/>
        <a:lstStyle/>
        <a:p>
          <a:endParaRPr lang="en-US"/>
        </a:p>
      </dgm:t>
    </dgm:pt>
    <dgm:pt modelId="{AA179939-ACE6-4831-BBDA-5F3BC01ABDF4}">
      <dgm:prSet/>
      <dgm:spPr/>
      <dgm:t>
        <a:bodyPr/>
        <a:lstStyle/>
        <a:p>
          <a:r>
            <a:rPr lang="tr-TR"/>
            <a:t>• Uygun ölçek kullanmak </a:t>
          </a:r>
          <a:endParaRPr lang="en-US"/>
        </a:p>
      </dgm:t>
    </dgm:pt>
    <dgm:pt modelId="{FE6A64CC-52FA-4569-9521-1A273858918C}" type="parTrans" cxnId="{1E748D93-89D6-4A1F-B0A1-BF81BC530325}">
      <dgm:prSet/>
      <dgm:spPr/>
      <dgm:t>
        <a:bodyPr/>
        <a:lstStyle/>
        <a:p>
          <a:endParaRPr lang="en-US"/>
        </a:p>
      </dgm:t>
    </dgm:pt>
    <dgm:pt modelId="{EAF36ACE-99EE-4DA0-9ECD-DAA3D06042A6}" type="sibTrans" cxnId="{1E748D93-89D6-4A1F-B0A1-BF81BC530325}">
      <dgm:prSet/>
      <dgm:spPr/>
      <dgm:t>
        <a:bodyPr/>
        <a:lstStyle/>
        <a:p>
          <a:endParaRPr lang="en-US"/>
        </a:p>
      </dgm:t>
    </dgm:pt>
    <dgm:pt modelId="{2FD1440A-AF21-40E7-B870-3519F3BB12B7}">
      <dgm:prSet/>
      <dgm:spPr/>
      <dgm:t>
        <a:bodyPr/>
        <a:lstStyle/>
        <a:p>
          <a:r>
            <a:rPr lang="tr-TR"/>
            <a:t>• Sayısallaştırmak </a:t>
          </a:r>
          <a:endParaRPr lang="en-US"/>
        </a:p>
      </dgm:t>
    </dgm:pt>
    <dgm:pt modelId="{25B9F202-B3BE-4E28-81EB-2A0CC149573B}" type="parTrans" cxnId="{47BEB9F3-15BA-45DB-9DA0-7340E1ACE0AF}">
      <dgm:prSet/>
      <dgm:spPr/>
      <dgm:t>
        <a:bodyPr/>
        <a:lstStyle/>
        <a:p>
          <a:endParaRPr lang="en-US"/>
        </a:p>
      </dgm:t>
    </dgm:pt>
    <dgm:pt modelId="{2E838FD5-C2C7-4FF3-A1C8-BCCF8689EB4C}" type="sibTrans" cxnId="{47BEB9F3-15BA-45DB-9DA0-7340E1ACE0AF}">
      <dgm:prSet/>
      <dgm:spPr/>
      <dgm:t>
        <a:bodyPr/>
        <a:lstStyle/>
        <a:p>
          <a:endParaRPr lang="en-US"/>
        </a:p>
      </dgm:t>
    </dgm:pt>
    <dgm:pt modelId="{B98E91BA-632D-4C82-9344-C8AC31539383}">
      <dgm:prSet/>
      <dgm:spPr/>
      <dgm:t>
        <a:bodyPr/>
        <a:lstStyle/>
        <a:p>
          <a:r>
            <a:rPr lang="tr-TR"/>
            <a:t>• Verileri kaydetmek</a:t>
          </a:r>
          <a:endParaRPr lang="en-US"/>
        </a:p>
      </dgm:t>
    </dgm:pt>
    <dgm:pt modelId="{C11BAD2D-6894-4AA0-922D-6206EED1D8EE}" type="parTrans" cxnId="{11A43EDC-B70E-4168-8D5D-F316A066F256}">
      <dgm:prSet/>
      <dgm:spPr/>
      <dgm:t>
        <a:bodyPr/>
        <a:lstStyle/>
        <a:p>
          <a:endParaRPr lang="en-US"/>
        </a:p>
      </dgm:t>
    </dgm:pt>
    <dgm:pt modelId="{86BFC03B-51C2-4C9B-A44D-4AF1E55C0D8D}" type="sibTrans" cxnId="{11A43EDC-B70E-4168-8D5D-F316A066F256}">
      <dgm:prSet/>
      <dgm:spPr/>
      <dgm:t>
        <a:bodyPr/>
        <a:lstStyle/>
        <a:p>
          <a:endParaRPr lang="en-US"/>
        </a:p>
      </dgm:t>
    </dgm:pt>
    <dgm:pt modelId="{3D16C7DA-F97C-4324-9B4F-167687852B09}" type="pres">
      <dgm:prSet presAssocID="{816BDE28-F4C1-4D24-AC6D-97212EC57A1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3A31C9D9-CC41-424B-BF60-212CFC9037B4}" type="pres">
      <dgm:prSet presAssocID="{209333EE-A470-4448-8275-79C5D4FFD65A}" presName="thickLine" presStyleLbl="alignNode1" presStyleIdx="0" presStyleCnt="4"/>
      <dgm:spPr/>
    </dgm:pt>
    <dgm:pt modelId="{8F6A9912-7DFD-46A3-AE84-D8E7763B66B1}" type="pres">
      <dgm:prSet presAssocID="{209333EE-A470-4448-8275-79C5D4FFD65A}" presName="horz1" presStyleCnt="0"/>
      <dgm:spPr/>
    </dgm:pt>
    <dgm:pt modelId="{0575EEDD-6AE9-4BF9-9597-DC163FE6F426}" type="pres">
      <dgm:prSet presAssocID="{209333EE-A470-4448-8275-79C5D4FFD65A}" presName="tx1" presStyleLbl="revTx" presStyleIdx="0" presStyleCnt="4"/>
      <dgm:spPr/>
      <dgm:t>
        <a:bodyPr/>
        <a:lstStyle/>
        <a:p>
          <a:endParaRPr lang="tr-TR"/>
        </a:p>
      </dgm:t>
    </dgm:pt>
    <dgm:pt modelId="{71ABA7F5-465E-4106-80A7-23AD89A49E7B}" type="pres">
      <dgm:prSet presAssocID="{209333EE-A470-4448-8275-79C5D4FFD65A}" presName="vert1" presStyleCnt="0"/>
      <dgm:spPr/>
    </dgm:pt>
    <dgm:pt modelId="{A18718DC-0979-4FA3-9910-F000D07CD5B0}" type="pres">
      <dgm:prSet presAssocID="{AA179939-ACE6-4831-BBDA-5F3BC01ABDF4}" presName="thickLine" presStyleLbl="alignNode1" presStyleIdx="1" presStyleCnt="4"/>
      <dgm:spPr/>
    </dgm:pt>
    <dgm:pt modelId="{432CD5AA-6561-4FB1-B163-5E238BF8CEFE}" type="pres">
      <dgm:prSet presAssocID="{AA179939-ACE6-4831-BBDA-5F3BC01ABDF4}" presName="horz1" presStyleCnt="0"/>
      <dgm:spPr/>
    </dgm:pt>
    <dgm:pt modelId="{A74674B1-B2BC-4217-B20F-A06DB7201C2E}" type="pres">
      <dgm:prSet presAssocID="{AA179939-ACE6-4831-BBDA-5F3BC01ABDF4}" presName="tx1" presStyleLbl="revTx" presStyleIdx="1" presStyleCnt="4"/>
      <dgm:spPr/>
      <dgm:t>
        <a:bodyPr/>
        <a:lstStyle/>
        <a:p>
          <a:endParaRPr lang="tr-TR"/>
        </a:p>
      </dgm:t>
    </dgm:pt>
    <dgm:pt modelId="{D083C3ED-28E4-4BB5-94AC-FFA963B9EBE5}" type="pres">
      <dgm:prSet presAssocID="{AA179939-ACE6-4831-BBDA-5F3BC01ABDF4}" presName="vert1" presStyleCnt="0"/>
      <dgm:spPr/>
    </dgm:pt>
    <dgm:pt modelId="{46979E18-517B-4927-BCC0-66D3A76F9F22}" type="pres">
      <dgm:prSet presAssocID="{2FD1440A-AF21-40E7-B870-3519F3BB12B7}" presName="thickLine" presStyleLbl="alignNode1" presStyleIdx="2" presStyleCnt="4"/>
      <dgm:spPr/>
    </dgm:pt>
    <dgm:pt modelId="{493659ED-BA22-408F-B103-169F751E857A}" type="pres">
      <dgm:prSet presAssocID="{2FD1440A-AF21-40E7-B870-3519F3BB12B7}" presName="horz1" presStyleCnt="0"/>
      <dgm:spPr/>
    </dgm:pt>
    <dgm:pt modelId="{2DB6C173-4ACE-4F17-AC7F-76E4EC239342}" type="pres">
      <dgm:prSet presAssocID="{2FD1440A-AF21-40E7-B870-3519F3BB12B7}" presName="tx1" presStyleLbl="revTx" presStyleIdx="2" presStyleCnt="4"/>
      <dgm:spPr/>
      <dgm:t>
        <a:bodyPr/>
        <a:lstStyle/>
        <a:p>
          <a:endParaRPr lang="tr-TR"/>
        </a:p>
      </dgm:t>
    </dgm:pt>
    <dgm:pt modelId="{47E3F88C-068E-4716-AA8C-5DF781C81154}" type="pres">
      <dgm:prSet presAssocID="{2FD1440A-AF21-40E7-B870-3519F3BB12B7}" presName="vert1" presStyleCnt="0"/>
      <dgm:spPr/>
    </dgm:pt>
    <dgm:pt modelId="{A965946B-F7EE-4118-8294-39593764F2E6}" type="pres">
      <dgm:prSet presAssocID="{B98E91BA-632D-4C82-9344-C8AC31539383}" presName="thickLine" presStyleLbl="alignNode1" presStyleIdx="3" presStyleCnt="4"/>
      <dgm:spPr/>
    </dgm:pt>
    <dgm:pt modelId="{DBC724C5-D6D1-4261-A32B-5B7B0D5ABDED}" type="pres">
      <dgm:prSet presAssocID="{B98E91BA-632D-4C82-9344-C8AC31539383}" presName="horz1" presStyleCnt="0"/>
      <dgm:spPr/>
    </dgm:pt>
    <dgm:pt modelId="{F4902D3C-8D23-4704-BA80-79AC98FF6F1C}" type="pres">
      <dgm:prSet presAssocID="{B98E91BA-632D-4C82-9344-C8AC31539383}" presName="tx1" presStyleLbl="revTx" presStyleIdx="3" presStyleCnt="4"/>
      <dgm:spPr/>
      <dgm:t>
        <a:bodyPr/>
        <a:lstStyle/>
        <a:p>
          <a:endParaRPr lang="tr-TR"/>
        </a:p>
      </dgm:t>
    </dgm:pt>
    <dgm:pt modelId="{13515394-0F61-4DC4-9AD9-6FB369B19465}" type="pres">
      <dgm:prSet presAssocID="{B98E91BA-632D-4C82-9344-C8AC31539383}" presName="vert1" presStyleCnt="0"/>
      <dgm:spPr/>
    </dgm:pt>
  </dgm:ptLst>
  <dgm:cxnLst>
    <dgm:cxn modelId="{BD1AC40D-EBEB-4C3A-BB27-2AAB87ADE148}" type="presOf" srcId="{209333EE-A470-4448-8275-79C5D4FFD65A}" destId="{0575EEDD-6AE9-4BF9-9597-DC163FE6F426}" srcOrd="0" destOrd="0" presId="urn:microsoft.com/office/officeart/2008/layout/LinedList"/>
    <dgm:cxn modelId="{6D2B6E77-A98C-4A39-BFA0-482BE72CE955}" srcId="{816BDE28-F4C1-4D24-AC6D-97212EC57A14}" destId="{209333EE-A470-4448-8275-79C5D4FFD65A}" srcOrd="0" destOrd="0" parTransId="{EBA1B256-D279-493B-BAC3-CBC22E2675B6}" sibTransId="{C44A86BF-7E53-4631-B389-7E2BBEBAB8D8}"/>
    <dgm:cxn modelId="{1E748D93-89D6-4A1F-B0A1-BF81BC530325}" srcId="{816BDE28-F4C1-4D24-AC6D-97212EC57A14}" destId="{AA179939-ACE6-4831-BBDA-5F3BC01ABDF4}" srcOrd="1" destOrd="0" parTransId="{FE6A64CC-52FA-4569-9521-1A273858918C}" sibTransId="{EAF36ACE-99EE-4DA0-9ECD-DAA3D06042A6}"/>
    <dgm:cxn modelId="{47BEB9F3-15BA-45DB-9DA0-7340E1ACE0AF}" srcId="{816BDE28-F4C1-4D24-AC6D-97212EC57A14}" destId="{2FD1440A-AF21-40E7-B870-3519F3BB12B7}" srcOrd="2" destOrd="0" parTransId="{25B9F202-B3BE-4E28-81EB-2A0CC149573B}" sibTransId="{2E838FD5-C2C7-4FF3-A1C8-BCCF8689EB4C}"/>
    <dgm:cxn modelId="{EC7020D9-4C44-41B5-B5F0-3B6D937699EC}" type="presOf" srcId="{816BDE28-F4C1-4D24-AC6D-97212EC57A14}" destId="{3D16C7DA-F97C-4324-9B4F-167687852B09}" srcOrd="0" destOrd="0" presId="urn:microsoft.com/office/officeart/2008/layout/LinedList"/>
    <dgm:cxn modelId="{5A44C6D8-94B1-4D23-99F4-74D36D5187A4}" type="presOf" srcId="{AA179939-ACE6-4831-BBDA-5F3BC01ABDF4}" destId="{A74674B1-B2BC-4217-B20F-A06DB7201C2E}" srcOrd="0" destOrd="0" presId="urn:microsoft.com/office/officeart/2008/layout/LinedList"/>
    <dgm:cxn modelId="{34B4A554-42A2-4443-8845-DD510C9D88D2}" type="presOf" srcId="{2FD1440A-AF21-40E7-B870-3519F3BB12B7}" destId="{2DB6C173-4ACE-4F17-AC7F-76E4EC239342}" srcOrd="0" destOrd="0" presId="urn:microsoft.com/office/officeart/2008/layout/LinedList"/>
    <dgm:cxn modelId="{11A43EDC-B70E-4168-8D5D-F316A066F256}" srcId="{816BDE28-F4C1-4D24-AC6D-97212EC57A14}" destId="{B98E91BA-632D-4C82-9344-C8AC31539383}" srcOrd="3" destOrd="0" parTransId="{C11BAD2D-6894-4AA0-922D-6206EED1D8EE}" sibTransId="{86BFC03B-51C2-4C9B-A44D-4AF1E55C0D8D}"/>
    <dgm:cxn modelId="{58FD121E-A281-44BA-AA06-E3876E75495D}" type="presOf" srcId="{B98E91BA-632D-4C82-9344-C8AC31539383}" destId="{F4902D3C-8D23-4704-BA80-79AC98FF6F1C}" srcOrd="0" destOrd="0" presId="urn:microsoft.com/office/officeart/2008/layout/LinedList"/>
    <dgm:cxn modelId="{325B0C54-6982-4533-BDCF-554577A20446}" type="presParOf" srcId="{3D16C7DA-F97C-4324-9B4F-167687852B09}" destId="{3A31C9D9-CC41-424B-BF60-212CFC9037B4}" srcOrd="0" destOrd="0" presId="urn:microsoft.com/office/officeart/2008/layout/LinedList"/>
    <dgm:cxn modelId="{94E270FF-AC69-4C99-9618-1CB5776F69A4}" type="presParOf" srcId="{3D16C7DA-F97C-4324-9B4F-167687852B09}" destId="{8F6A9912-7DFD-46A3-AE84-D8E7763B66B1}" srcOrd="1" destOrd="0" presId="urn:microsoft.com/office/officeart/2008/layout/LinedList"/>
    <dgm:cxn modelId="{24B49856-938E-4086-9AD2-722C4C6443D0}" type="presParOf" srcId="{8F6A9912-7DFD-46A3-AE84-D8E7763B66B1}" destId="{0575EEDD-6AE9-4BF9-9597-DC163FE6F426}" srcOrd="0" destOrd="0" presId="urn:microsoft.com/office/officeart/2008/layout/LinedList"/>
    <dgm:cxn modelId="{D264C71C-B9F3-41F4-8EE0-3334BD73CA79}" type="presParOf" srcId="{8F6A9912-7DFD-46A3-AE84-D8E7763B66B1}" destId="{71ABA7F5-465E-4106-80A7-23AD89A49E7B}" srcOrd="1" destOrd="0" presId="urn:microsoft.com/office/officeart/2008/layout/LinedList"/>
    <dgm:cxn modelId="{2941B9A0-7716-4A98-A28B-8A1FC2F33C30}" type="presParOf" srcId="{3D16C7DA-F97C-4324-9B4F-167687852B09}" destId="{A18718DC-0979-4FA3-9910-F000D07CD5B0}" srcOrd="2" destOrd="0" presId="urn:microsoft.com/office/officeart/2008/layout/LinedList"/>
    <dgm:cxn modelId="{9CEFFB47-EF06-47C5-BD3A-43136D4A93D4}" type="presParOf" srcId="{3D16C7DA-F97C-4324-9B4F-167687852B09}" destId="{432CD5AA-6561-4FB1-B163-5E238BF8CEFE}" srcOrd="3" destOrd="0" presId="urn:microsoft.com/office/officeart/2008/layout/LinedList"/>
    <dgm:cxn modelId="{A5F1BFA0-9C0E-4844-9C6A-C2CF21017433}" type="presParOf" srcId="{432CD5AA-6561-4FB1-B163-5E238BF8CEFE}" destId="{A74674B1-B2BC-4217-B20F-A06DB7201C2E}" srcOrd="0" destOrd="0" presId="urn:microsoft.com/office/officeart/2008/layout/LinedList"/>
    <dgm:cxn modelId="{A4167E94-46C4-4803-B528-240534324010}" type="presParOf" srcId="{432CD5AA-6561-4FB1-B163-5E238BF8CEFE}" destId="{D083C3ED-28E4-4BB5-94AC-FFA963B9EBE5}" srcOrd="1" destOrd="0" presId="urn:microsoft.com/office/officeart/2008/layout/LinedList"/>
    <dgm:cxn modelId="{C6862814-A85B-4A93-B428-7C5F5C037C66}" type="presParOf" srcId="{3D16C7DA-F97C-4324-9B4F-167687852B09}" destId="{46979E18-517B-4927-BCC0-66D3A76F9F22}" srcOrd="4" destOrd="0" presId="urn:microsoft.com/office/officeart/2008/layout/LinedList"/>
    <dgm:cxn modelId="{8A2FE70A-3E14-4CC5-985F-AA798519D084}" type="presParOf" srcId="{3D16C7DA-F97C-4324-9B4F-167687852B09}" destId="{493659ED-BA22-408F-B103-169F751E857A}" srcOrd="5" destOrd="0" presId="urn:microsoft.com/office/officeart/2008/layout/LinedList"/>
    <dgm:cxn modelId="{166C34A6-92C3-4F8D-9510-8CC8F7637041}" type="presParOf" srcId="{493659ED-BA22-408F-B103-169F751E857A}" destId="{2DB6C173-4ACE-4F17-AC7F-76E4EC239342}" srcOrd="0" destOrd="0" presId="urn:microsoft.com/office/officeart/2008/layout/LinedList"/>
    <dgm:cxn modelId="{2AF725E6-5E33-4635-8A9A-6AB91266DCAA}" type="presParOf" srcId="{493659ED-BA22-408F-B103-169F751E857A}" destId="{47E3F88C-068E-4716-AA8C-5DF781C81154}" srcOrd="1" destOrd="0" presId="urn:microsoft.com/office/officeart/2008/layout/LinedList"/>
    <dgm:cxn modelId="{D06037D4-6BE5-480C-8AB9-8CFDC23E70B4}" type="presParOf" srcId="{3D16C7DA-F97C-4324-9B4F-167687852B09}" destId="{A965946B-F7EE-4118-8294-39593764F2E6}" srcOrd="6" destOrd="0" presId="urn:microsoft.com/office/officeart/2008/layout/LinedList"/>
    <dgm:cxn modelId="{5667E4FB-7B3C-47AC-8E4B-6B94BC0E697C}" type="presParOf" srcId="{3D16C7DA-F97C-4324-9B4F-167687852B09}" destId="{DBC724C5-D6D1-4261-A32B-5B7B0D5ABDED}" srcOrd="7" destOrd="0" presId="urn:microsoft.com/office/officeart/2008/layout/LinedList"/>
    <dgm:cxn modelId="{73EBBEDD-37BE-4331-A0CD-B27BC591B088}" type="presParOf" srcId="{DBC724C5-D6D1-4261-A32B-5B7B0D5ABDED}" destId="{F4902D3C-8D23-4704-BA80-79AC98FF6F1C}" srcOrd="0" destOrd="0" presId="urn:microsoft.com/office/officeart/2008/layout/LinedList"/>
    <dgm:cxn modelId="{3289A7DD-056F-4FE6-A2EF-D7C8F03B3A9F}" type="presParOf" srcId="{DBC724C5-D6D1-4261-A32B-5B7B0D5ABDED}" destId="{13515394-0F61-4DC4-9AD9-6FB369B19465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48E731-F819-4CFC-920D-95EFB9285B5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78C19B3-82AF-49A9-8549-10DADD20D506}">
      <dgm:prSet/>
      <dgm:spPr/>
      <dgm:t>
        <a:bodyPr/>
        <a:lstStyle/>
        <a:p>
          <a:r>
            <a:rPr lang="tr-TR"/>
            <a:t>• 10 Maddede yazılan tüm görevlerin plana aktarımı </a:t>
          </a:r>
          <a:endParaRPr lang="en-US"/>
        </a:p>
      </dgm:t>
    </dgm:pt>
    <dgm:pt modelId="{DA024C44-38ED-4463-B2F6-A856D4714742}" type="parTrans" cxnId="{989D262C-7F75-44E9-9EC4-3606D50AF0DF}">
      <dgm:prSet/>
      <dgm:spPr/>
      <dgm:t>
        <a:bodyPr/>
        <a:lstStyle/>
        <a:p>
          <a:endParaRPr lang="en-US"/>
        </a:p>
      </dgm:t>
    </dgm:pt>
    <dgm:pt modelId="{AFEE9685-EBBB-46DF-8865-1DFE457D3FA2}" type="sibTrans" cxnId="{989D262C-7F75-44E9-9EC4-3606D50AF0DF}">
      <dgm:prSet/>
      <dgm:spPr/>
      <dgm:t>
        <a:bodyPr/>
        <a:lstStyle/>
        <a:p>
          <a:endParaRPr lang="en-US"/>
        </a:p>
      </dgm:t>
    </dgm:pt>
    <dgm:pt modelId="{4E3E6B4F-FA3C-496B-829C-26B5914BBEEF}">
      <dgm:prSet/>
      <dgm:spPr/>
      <dgm:t>
        <a:bodyPr/>
        <a:lstStyle/>
        <a:p>
          <a:r>
            <a:rPr lang="tr-TR" dirty="0"/>
            <a:t>• Planın uygulanması </a:t>
          </a:r>
          <a:endParaRPr lang="en-US" dirty="0"/>
        </a:p>
      </dgm:t>
    </dgm:pt>
    <dgm:pt modelId="{F7752CBB-4A43-4045-A445-0B619311CF9A}" type="parTrans" cxnId="{73771EF7-973D-491C-A09C-7BF968DA5E53}">
      <dgm:prSet/>
      <dgm:spPr/>
      <dgm:t>
        <a:bodyPr/>
        <a:lstStyle/>
        <a:p>
          <a:endParaRPr lang="en-US"/>
        </a:p>
      </dgm:t>
    </dgm:pt>
    <dgm:pt modelId="{E0B9E6DE-5D96-4CB6-8F28-6F9D70CA6286}" type="sibTrans" cxnId="{73771EF7-973D-491C-A09C-7BF968DA5E53}">
      <dgm:prSet/>
      <dgm:spPr/>
      <dgm:t>
        <a:bodyPr/>
        <a:lstStyle/>
        <a:p>
          <a:endParaRPr lang="en-US"/>
        </a:p>
      </dgm:t>
    </dgm:pt>
    <dgm:pt modelId="{3183DD1C-72C0-4CC6-89FA-C0C069C21F45}">
      <dgm:prSet/>
      <dgm:spPr/>
      <dgm:t>
        <a:bodyPr/>
        <a:lstStyle/>
        <a:p>
          <a:r>
            <a:rPr lang="tr-TR"/>
            <a:t>• Aşamalar ilişkili ve ardışıktır.</a:t>
          </a:r>
          <a:endParaRPr lang="en-US"/>
        </a:p>
      </dgm:t>
    </dgm:pt>
    <dgm:pt modelId="{41A4B296-22C8-4DD5-BBA8-8F76F34052B8}" type="parTrans" cxnId="{77DC8C4C-9BAC-4858-A794-D7031513C8B4}">
      <dgm:prSet/>
      <dgm:spPr/>
      <dgm:t>
        <a:bodyPr/>
        <a:lstStyle/>
        <a:p>
          <a:endParaRPr lang="en-US"/>
        </a:p>
      </dgm:t>
    </dgm:pt>
    <dgm:pt modelId="{B0EE85AE-4171-44B9-AC31-1612D31787B9}" type="sibTrans" cxnId="{77DC8C4C-9BAC-4858-A794-D7031513C8B4}">
      <dgm:prSet/>
      <dgm:spPr/>
      <dgm:t>
        <a:bodyPr/>
        <a:lstStyle/>
        <a:p>
          <a:endParaRPr lang="en-US"/>
        </a:p>
      </dgm:t>
    </dgm:pt>
    <dgm:pt modelId="{47F327AE-BF32-4265-ACEF-D54848A211FF}" type="pres">
      <dgm:prSet presAssocID="{0448E731-F819-4CFC-920D-95EFB9285B5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B7433A0-C515-4CB4-9678-0A391C6C2326}" type="pres">
      <dgm:prSet presAssocID="{478C19B3-82AF-49A9-8549-10DADD20D506}" presName="compNode" presStyleCnt="0"/>
      <dgm:spPr/>
    </dgm:pt>
    <dgm:pt modelId="{651DAE9A-4FC7-4A06-8CB6-5C62B028FA9B}" type="pres">
      <dgm:prSet presAssocID="{478C19B3-82AF-49A9-8549-10DADD20D50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Kurşun kalem"/>
        </a:ext>
      </dgm:extLst>
    </dgm:pt>
    <dgm:pt modelId="{3BE23045-93A1-45D4-A5E5-0C8437CFB25E}" type="pres">
      <dgm:prSet presAssocID="{478C19B3-82AF-49A9-8549-10DADD20D506}" presName="spaceRect" presStyleCnt="0"/>
      <dgm:spPr/>
    </dgm:pt>
    <dgm:pt modelId="{9ED7E75C-C72B-4E11-BE32-E338DCA43BBB}" type="pres">
      <dgm:prSet presAssocID="{478C19B3-82AF-49A9-8549-10DADD20D506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2675D31A-4655-4CDD-B96B-5C53C1B571F3}" type="pres">
      <dgm:prSet presAssocID="{AFEE9685-EBBB-46DF-8865-1DFE457D3FA2}" presName="sibTrans" presStyleCnt="0"/>
      <dgm:spPr/>
    </dgm:pt>
    <dgm:pt modelId="{CB028EB7-C9C0-4587-9379-213224424B58}" type="pres">
      <dgm:prSet presAssocID="{4E3E6B4F-FA3C-496B-829C-26B5914BBEEF}" presName="compNode" presStyleCnt="0"/>
      <dgm:spPr/>
    </dgm:pt>
    <dgm:pt modelId="{C290233A-38E9-44A4-90B1-2F4ED59A42BE}" type="pres">
      <dgm:prSet presAssocID="{4E3E6B4F-FA3C-496B-829C-26B5914BBEE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Akış Çizelgesi"/>
        </a:ext>
      </dgm:extLst>
    </dgm:pt>
    <dgm:pt modelId="{4F1E4A03-73BF-4764-AA87-63432F737E15}" type="pres">
      <dgm:prSet presAssocID="{4E3E6B4F-FA3C-496B-829C-26B5914BBEEF}" presName="spaceRect" presStyleCnt="0"/>
      <dgm:spPr/>
    </dgm:pt>
    <dgm:pt modelId="{A257114E-BA3B-4041-B262-CA1F9800D4CF}" type="pres">
      <dgm:prSet presAssocID="{4E3E6B4F-FA3C-496B-829C-26B5914BBEEF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1807EB94-F361-4348-A6A2-567AFCACAB42}" type="pres">
      <dgm:prSet presAssocID="{E0B9E6DE-5D96-4CB6-8F28-6F9D70CA6286}" presName="sibTrans" presStyleCnt="0"/>
      <dgm:spPr/>
    </dgm:pt>
    <dgm:pt modelId="{20A6592B-2D93-49F0-A14E-8DE9E2D66318}" type="pres">
      <dgm:prSet presAssocID="{3183DD1C-72C0-4CC6-89FA-C0C069C21F45}" presName="compNode" presStyleCnt="0"/>
      <dgm:spPr/>
    </dgm:pt>
    <dgm:pt modelId="{F4EAD214-876C-41B1-8940-B993D4E4BEAD}" type="pres">
      <dgm:prSet presAssocID="{3183DD1C-72C0-4CC6-89FA-C0C069C21F4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Group of People"/>
        </a:ext>
      </dgm:extLst>
    </dgm:pt>
    <dgm:pt modelId="{C5F48E13-70B5-416F-BAD4-C0D339EBA74B}" type="pres">
      <dgm:prSet presAssocID="{3183DD1C-72C0-4CC6-89FA-C0C069C21F45}" presName="spaceRect" presStyleCnt="0"/>
      <dgm:spPr/>
    </dgm:pt>
    <dgm:pt modelId="{B614571C-8527-4323-8E26-FB8679B6F39B}" type="pres">
      <dgm:prSet presAssocID="{3183DD1C-72C0-4CC6-89FA-C0C069C21F45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9BE000-04DA-4ACE-B9B9-9FCBE50A37D2}" type="presOf" srcId="{4E3E6B4F-FA3C-496B-829C-26B5914BBEEF}" destId="{A257114E-BA3B-4041-B262-CA1F9800D4CF}" srcOrd="0" destOrd="0" presId="urn:microsoft.com/office/officeart/2018/2/layout/IconLabelList"/>
    <dgm:cxn modelId="{755D024A-A1B8-469C-BE98-13EA58738D2F}" type="presOf" srcId="{0448E731-F819-4CFC-920D-95EFB9285B5E}" destId="{47F327AE-BF32-4265-ACEF-D54848A211FF}" srcOrd="0" destOrd="0" presId="urn:microsoft.com/office/officeart/2018/2/layout/IconLabelList"/>
    <dgm:cxn modelId="{73771EF7-973D-491C-A09C-7BF968DA5E53}" srcId="{0448E731-F819-4CFC-920D-95EFB9285B5E}" destId="{4E3E6B4F-FA3C-496B-829C-26B5914BBEEF}" srcOrd="1" destOrd="0" parTransId="{F7752CBB-4A43-4045-A445-0B619311CF9A}" sibTransId="{E0B9E6DE-5D96-4CB6-8F28-6F9D70CA6286}"/>
    <dgm:cxn modelId="{9E051057-EF32-4242-A247-85C107C8B53D}" type="presOf" srcId="{478C19B3-82AF-49A9-8549-10DADD20D506}" destId="{9ED7E75C-C72B-4E11-BE32-E338DCA43BBB}" srcOrd="0" destOrd="0" presId="urn:microsoft.com/office/officeart/2018/2/layout/IconLabelList"/>
    <dgm:cxn modelId="{77DC8C4C-9BAC-4858-A794-D7031513C8B4}" srcId="{0448E731-F819-4CFC-920D-95EFB9285B5E}" destId="{3183DD1C-72C0-4CC6-89FA-C0C069C21F45}" srcOrd="2" destOrd="0" parTransId="{41A4B296-22C8-4DD5-BBA8-8F76F34052B8}" sibTransId="{B0EE85AE-4171-44B9-AC31-1612D31787B9}"/>
    <dgm:cxn modelId="{989D262C-7F75-44E9-9EC4-3606D50AF0DF}" srcId="{0448E731-F819-4CFC-920D-95EFB9285B5E}" destId="{478C19B3-82AF-49A9-8549-10DADD20D506}" srcOrd="0" destOrd="0" parTransId="{DA024C44-38ED-4463-B2F6-A856D4714742}" sibTransId="{AFEE9685-EBBB-46DF-8865-1DFE457D3FA2}"/>
    <dgm:cxn modelId="{69CB2A28-1DA1-4EC3-88EA-2AC02AC634FE}" type="presOf" srcId="{3183DD1C-72C0-4CC6-89FA-C0C069C21F45}" destId="{B614571C-8527-4323-8E26-FB8679B6F39B}" srcOrd="0" destOrd="0" presId="urn:microsoft.com/office/officeart/2018/2/layout/IconLabelList"/>
    <dgm:cxn modelId="{D05BC6C5-26C7-41AF-BC8C-FC2B2914764B}" type="presParOf" srcId="{47F327AE-BF32-4265-ACEF-D54848A211FF}" destId="{CB7433A0-C515-4CB4-9678-0A391C6C2326}" srcOrd="0" destOrd="0" presId="urn:microsoft.com/office/officeart/2018/2/layout/IconLabelList"/>
    <dgm:cxn modelId="{9CA492BD-62A1-4781-8643-650BE986562B}" type="presParOf" srcId="{CB7433A0-C515-4CB4-9678-0A391C6C2326}" destId="{651DAE9A-4FC7-4A06-8CB6-5C62B028FA9B}" srcOrd="0" destOrd="0" presId="urn:microsoft.com/office/officeart/2018/2/layout/IconLabelList"/>
    <dgm:cxn modelId="{A2284955-BD7F-467A-B562-9319433ECC69}" type="presParOf" srcId="{CB7433A0-C515-4CB4-9678-0A391C6C2326}" destId="{3BE23045-93A1-45D4-A5E5-0C8437CFB25E}" srcOrd="1" destOrd="0" presId="urn:microsoft.com/office/officeart/2018/2/layout/IconLabelList"/>
    <dgm:cxn modelId="{C230D1DD-494F-40B7-BCCC-D872E261B4DA}" type="presParOf" srcId="{CB7433A0-C515-4CB4-9678-0A391C6C2326}" destId="{9ED7E75C-C72B-4E11-BE32-E338DCA43BBB}" srcOrd="2" destOrd="0" presId="urn:microsoft.com/office/officeart/2018/2/layout/IconLabelList"/>
    <dgm:cxn modelId="{4C844CFE-8D5A-4D96-A20C-42876F20BD99}" type="presParOf" srcId="{47F327AE-BF32-4265-ACEF-D54848A211FF}" destId="{2675D31A-4655-4CDD-B96B-5C53C1B571F3}" srcOrd="1" destOrd="0" presId="urn:microsoft.com/office/officeart/2018/2/layout/IconLabelList"/>
    <dgm:cxn modelId="{4191E924-BE8E-4104-8393-A07B22F98E76}" type="presParOf" srcId="{47F327AE-BF32-4265-ACEF-D54848A211FF}" destId="{CB028EB7-C9C0-4587-9379-213224424B58}" srcOrd="2" destOrd="0" presId="urn:microsoft.com/office/officeart/2018/2/layout/IconLabelList"/>
    <dgm:cxn modelId="{F80887C3-7A9E-4480-B3C1-0A35D008CAE3}" type="presParOf" srcId="{CB028EB7-C9C0-4587-9379-213224424B58}" destId="{C290233A-38E9-44A4-90B1-2F4ED59A42BE}" srcOrd="0" destOrd="0" presId="urn:microsoft.com/office/officeart/2018/2/layout/IconLabelList"/>
    <dgm:cxn modelId="{DE2B85F1-CE94-4A83-9A89-F3117B6FDA84}" type="presParOf" srcId="{CB028EB7-C9C0-4587-9379-213224424B58}" destId="{4F1E4A03-73BF-4764-AA87-63432F737E15}" srcOrd="1" destOrd="0" presId="urn:microsoft.com/office/officeart/2018/2/layout/IconLabelList"/>
    <dgm:cxn modelId="{F6C664B1-2AFD-40DD-BE91-AC4569D216EF}" type="presParOf" srcId="{CB028EB7-C9C0-4587-9379-213224424B58}" destId="{A257114E-BA3B-4041-B262-CA1F9800D4CF}" srcOrd="2" destOrd="0" presId="urn:microsoft.com/office/officeart/2018/2/layout/IconLabelList"/>
    <dgm:cxn modelId="{85B2098C-E2CC-4FDC-8291-FA9FE1C4A63D}" type="presParOf" srcId="{47F327AE-BF32-4265-ACEF-D54848A211FF}" destId="{1807EB94-F361-4348-A6A2-567AFCACAB42}" srcOrd="3" destOrd="0" presId="urn:microsoft.com/office/officeart/2018/2/layout/IconLabelList"/>
    <dgm:cxn modelId="{353243AB-89AE-4ABE-BF6F-600CD5E04894}" type="presParOf" srcId="{47F327AE-BF32-4265-ACEF-D54848A211FF}" destId="{20A6592B-2D93-49F0-A14E-8DE9E2D66318}" srcOrd="4" destOrd="0" presId="urn:microsoft.com/office/officeart/2018/2/layout/IconLabelList"/>
    <dgm:cxn modelId="{B58E3756-A2E8-4DCF-A52D-6C1AC89C4B2A}" type="presParOf" srcId="{20A6592B-2D93-49F0-A14E-8DE9E2D66318}" destId="{F4EAD214-876C-41B1-8940-B993D4E4BEAD}" srcOrd="0" destOrd="0" presId="urn:microsoft.com/office/officeart/2018/2/layout/IconLabelList"/>
    <dgm:cxn modelId="{EF5B0A90-2685-44A2-B0E3-5DC3F05F6A25}" type="presParOf" srcId="{20A6592B-2D93-49F0-A14E-8DE9E2D66318}" destId="{C5F48E13-70B5-416F-BAD4-C0D339EBA74B}" srcOrd="1" destOrd="0" presId="urn:microsoft.com/office/officeart/2018/2/layout/IconLabelList"/>
    <dgm:cxn modelId="{40AA84D5-92C8-4C3D-96E1-B33946DEB7F2}" type="presParOf" srcId="{20A6592B-2D93-49F0-A14E-8DE9E2D66318}" destId="{B614571C-8527-4323-8E26-FB8679B6F39B}" srcOrd="2" destOrd="0" presId="urn:microsoft.com/office/officeart/2018/2/layout/IconLabel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43C014-B861-43F8-B401-25E8696937A9}" type="doc">
      <dgm:prSet loTypeId="urn:microsoft.com/office/officeart/2005/8/layout/default#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E1A9DFA-FA0C-4699-B2F8-35F31E04E4AA}">
      <dgm:prSet/>
      <dgm:spPr/>
      <dgm:t>
        <a:bodyPr/>
        <a:lstStyle/>
        <a:p>
          <a:r>
            <a:rPr lang="tr-TR"/>
            <a:t>Konu/Problem Seçimi</a:t>
          </a:r>
          <a:endParaRPr lang="en-US"/>
        </a:p>
      </dgm:t>
    </dgm:pt>
    <dgm:pt modelId="{CC298EC1-864F-47D7-97C2-F8383B34D73D}" type="parTrans" cxnId="{2074C129-2A55-46FA-9DD0-A2E5F82A8DDF}">
      <dgm:prSet/>
      <dgm:spPr/>
      <dgm:t>
        <a:bodyPr/>
        <a:lstStyle/>
        <a:p>
          <a:endParaRPr lang="en-US"/>
        </a:p>
      </dgm:t>
    </dgm:pt>
    <dgm:pt modelId="{1DFB9920-4790-4368-9D00-9DDA2BFE17B0}" type="sibTrans" cxnId="{2074C129-2A55-46FA-9DD0-A2E5F82A8DDF}">
      <dgm:prSet/>
      <dgm:spPr/>
      <dgm:t>
        <a:bodyPr/>
        <a:lstStyle/>
        <a:p>
          <a:endParaRPr lang="en-US"/>
        </a:p>
      </dgm:t>
    </dgm:pt>
    <dgm:pt modelId="{4127B13E-0FA8-4966-8295-2E7B76DE0F7A}">
      <dgm:prSet/>
      <dgm:spPr/>
      <dgm:t>
        <a:bodyPr/>
        <a:lstStyle/>
        <a:p>
          <a:r>
            <a:rPr lang="tr-TR"/>
            <a:t>Araştırma Önerisi Hazırlama </a:t>
          </a:r>
          <a:endParaRPr lang="en-US"/>
        </a:p>
      </dgm:t>
    </dgm:pt>
    <dgm:pt modelId="{46677730-3528-4B7B-AABE-B3A077429FC2}" type="parTrans" cxnId="{1AE25DBA-6705-407F-B753-385F95EEE525}">
      <dgm:prSet/>
      <dgm:spPr/>
      <dgm:t>
        <a:bodyPr/>
        <a:lstStyle/>
        <a:p>
          <a:endParaRPr lang="en-US"/>
        </a:p>
      </dgm:t>
    </dgm:pt>
    <dgm:pt modelId="{F1E9CA15-7948-49FD-91CC-A2D61C206C12}" type="sibTrans" cxnId="{1AE25DBA-6705-407F-B753-385F95EEE525}">
      <dgm:prSet/>
      <dgm:spPr/>
      <dgm:t>
        <a:bodyPr/>
        <a:lstStyle/>
        <a:p>
          <a:endParaRPr lang="en-US"/>
        </a:p>
      </dgm:t>
    </dgm:pt>
    <dgm:pt modelId="{26374876-F697-4FAA-BC00-AF6C79AB0BAA}">
      <dgm:prSet/>
      <dgm:spPr/>
      <dgm:t>
        <a:bodyPr/>
        <a:lstStyle/>
        <a:p>
          <a:r>
            <a:rPr lang="tr-TR"/>
            <a:t>Eleştirel Kaynak İncelemesi</a:t>
          </a:r>
          <a:endParaRPr lang="en-US"/>
        </a:p>
      </dgm:t>
    </dgm:pt>
    <dgm:pt modelId="{CD72717B-16D3-4A6A-BBDD-0199DF0D1F69}" type="parTrans" cxnId="{F45DBC57-A456-4054-8629-DD2426C26C8B}">
      <dgm:prSet/>
      <dgm:spPr/>
      <dgm:t>
        <a:bodyPr/>
        <a:lstStyle/>
        <a:p>
          <a:endParaRPr lang="en-US"/>
        </a:p>
      </dgm:t>
    </dgm:pt>
    <dgm:pt modelId="{187CD695-AFAA-49E5-802D-F43060688195}" type="sibTrans" cxnId="{F45DBC57-A456-4054-8629-DD2426C26C8B}">
      <dgm:prSet/>
      <dgm:spPr/>
      <dgm:t>
        <a:bodyPr/>
        <a:lstStyle/>
        <a:p>
          <a:endParaRPr lang="en-US"/>
        </a:p>
      </dgm:t>
    </dgm:pt>
    <dgm:pt modelId="{9ECF9BA5-95B3-49AB-8A92-C21C43E3CE48}">
      <dgm:prSet/>
      <dgm:spPr/>
      <dgm:t>
        <a:bodyPr/>
        <a:lstStyle/>
        <a:p>
          <a:r>
            <a:rPr lang="tr-TR"/>
            <a:t>Araştırma Stratejisi ve Hipotezlerin Belirlenmesi </a:t>
          </a:r>
          <a:endParaRPr lang="en-US"/>
        </a:p>
      </dgm:t>
    </dgm:pt>
    <dgm:pt modelId="{A14472BE-274D-42AF-8B00-0397217D923F}" type="parTrans" cxnId="{7E6C83CA-B626-43ED-B91B-DA8A131D5FE3}">
      <dgm:prSet/>
      <dgm:spPr/>
      <dgm:t>
        <a:bodyPr/>
        <a:lstStyle/>
        <a:p>
          <a:endParaRPr lang="en-US"/>
        </a:p>
      </dgm:t>
    </dgm:pt>
    <dgm:pt modelId="{E4BF506D-D226-4EE1-B9B9-D983465D5121}" type="sibTrans" cxnId="{7E6C83CA-B626-43ED-B91B-DA8A131D5FE3}">
      <dgm:prSet/>
      <dgm:spPr/>
      <dgm:t>
        <a:bodyPr/>
        <a:lstStyle/>
        <a:p>
          <a:endParaRPr lang="en-US"/>
        </a:p>
      </dgm:t>
    </dgm:pt>
    <dgm:pt modelId="{5B48496D-6163-4F39-B853-381E6701C02F}">
      <dgm:prSet/>
      <dgm:spPr/>
      <dgm:t>
        <a:bodyPr/>
        <a:lstStyle/>
        <a:p>
          <a:r>
            <a:rPr lang="tr-TR"/>
            <a:t>Popülasyon ve Örneklemin Belirlenmesi</a:t>
          </a:r>
          <a:endParaRPr lang="en-US"/>
        </a:p>
      </dgm:t>
    </dgm:pt>
    <dgm:pt modelId="{8B565AD5-430E-49FB-B06A-D69C4768DC1F}" type="parTrans" cxnId="{ED9792E5-79F9-460D-A47D-BB16BFC6190E}">
      <dgm:prSet/>
      <dgm:spPr/>
      <dgm:t>
        <a:bodyPr/>
        <a:lstStyle/>
        <a:p>
          <a:endParaRPr lang="en-US"/>
        </a:p>
      </dgm:t>
    </dgm:pt>
    <dgm:pt modelId="{A1054D4A-F9B6-43BB-B688-30B865E7159C}" type="sibTrans" cxnId="{ED9792E5-79F9-460D-A47D-BB16BFC6190E}">
      <dgm:prSet/>
      <dgm:spPr/>
      <dgm:t>
        <a:bodyPr/>
        <a:lstStyle/>
        <a:p>
          <a:endParaRPr lang="en-US"/>
        </a:p>
      </dgm:t>
    </dgm:pt>
    <dgm:pt modelId="{E54C99FD-2F7E-4E5D-9612-E9945717A4E3}">
      <dgm:prSet/>
      <dgm:spPr/>
      <dgm:t>
        <a:bodyPr/>
        <a:lstStyle/>
        <a:p>
          <a:r>
            <a:rPr lang="tr-TR"/>
            <a:t>Verilerin Toplanması</a:t>
          </a:r>
          <a:endParaRPr lang="en-US"/>
        </a:p>
      </dgm:t>
    </dgm:pt>
    <dgm:pt modelId="{6E4FFD08-493D-41A4-B949-DC6145BD26F5}" type="parTrans" cxnId="{937D2832-E016-4258-8152-B8AC9BE07D8F}">
      <dgm:prSet/>
      <dgm:spPr/>
      <dgm:t>
        <a:bodyPr/>
        <a:lstStyle/>
        <a:p>
          <a:endParaRPr lang="en-US"/>
        </a:p>
      </dgm:t>
    </dgm:pt>
    <dgm:pt modelId="{9FED8789-D182-410A-9719-B5D933363695}" type="sibTrans" cxnId="{937D2832-E016-4258-8152-B8AC9BE07D8F}">
      <dgm:prSet/>
      <dgm:spPr/>
      <dgm:t>
        <a:bodyPr/>
        <a:lstStyle/>
        <a:p>
          <a:endParaRPr lang="en-US"/>
        </a:p>
      </dgm:t>
    </dgm:pt>
    <dgm:pt modelId="{ECE33ED6-FBBD-4670-8431-C4F35D563285}">
      <dgm:prSet/>
      <dgm:spPr/>
      <dgm:t>
        <a:bodyPr/>
        <a:lstStyle/>
        <a:p>
          <a:r>
            <a:rPr lang="tr-TR"/>
            <a:t>Veri Analizleri </a:t>
          </a:r>
          <a:endParaRPr lang="en-US"/>
        </a:p>
      </dgm:t>
    </dgm:pt>
    <dgm:pt modelId="{D0940AC1-CD35-49E3-83A3-ABC8370E6B16}" type="parTrans" cxnId="{C959D37D-E98F-41E2-ABE5-B1C036DDC743}">
      <dgm:prSet/>
      <dgm:spPr/>
      <dgm:t>
        <a:bodyPr/>
        <a:lstStyle/>
        <a:p>
          <a:endParaRPr lang="en-US"/>
        </a:p>
      </dgm:t>
    </dgm:pt>
    <dgm:pt modelId="{96F394A4-FBE3-4A76-9428-9F3406EC627E}" type="sibTrans" cxnId="{C959D37D-E98F-41E2-ABE5-B1C036DDC743}">
      <dgm:prSet/>
      <dgm:spPr/>
      <dgm:t>
        <a:bodyPr/>
        <a:lstStyle/>
        <a:p>
          <a:endParaRPr lang="en-US"/>
        </a:p>
      </dgm:t>
    </dgm:pt>
    <dgm:pt modelId="{8D9F2E3C-E904-4DAE-8760-06944AA3BE4B}">
      <dgm:prSet/>
      <dgm:spPr/>
      <dgm:t>
        <a:bodyPr/>
        <a:lstStyle/>
        <a:p>
          <a:r>
            <a:rPr lang="tr-TR"/>
            <a:t>Araştırma Bulgularının Raporlanması</a:t>
          </a:r>
          <a:endParaRPr lang="en-US"/>
        </a:p>
      </dgm:t>
    </dgm:pt>
    <dgm:pt modelId="{D1DD5D55-2F3C-457D-906D-1DCFF354D5EF}" type="parTrans" cxnId="{94683E5B-3A5D-4928-B675-370A4544F219}">
      <dgm:prSet/>
      <dgm:spPr/>
      <dgm:t>
        <a:bodyPr/>
        <a:lstStyle/>
        <a:p>
          <a:endParaRPr lang="en-US"/>
        </a:p>
      </dgm:t>
    </dgm:pt>
    <dgm:pt modelId="{4A9F34EA-7377-4270-B715-3B5F4A023609}" type="sibTrans" cxnId="{94683E5B-3A5D-4928-B675-370A4544F219}">
      <dgm:prSet/>
      <dgm:spPr/>
      <dgm:t>
        <a:bodyPr/>
        <a:lstStyle/>
        <a:p>
          <a:endParaRPr lang="en-US"/>
        </a:p>
      </dgm:t>
    </dgm:pt>
    <dgm:pt modelId="{294AD5DB-C41E-4099-A2B9-30BED95CCD6B}" type="pres">
      <dgm:prSet presAssocID="{4E43C014-B861-43F8-B401-25E8696937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B17EFF-63A5-4812-91F0-77D1B6B00EF5}" type="pres">
      <dgm:prSet presAssocID="{EE1A9DFA-FA0C-4699-B2F8-35F31E04E4A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24CA58-0D1E-4FC9-8725-68798BB8505C}" type="pres">
      <dgm:prSet presAssocID="{1DFB9920-4790-4368-9D00-9DDA2BFE17B0}" presName="sibTrans" presStyleCnt="0"/>
      <dgm:spPr/>
    </dgm:pt>
    <dgm:pt modelId="{430BE3BA-8215-47BB-A248-6C85D63C6AE8}" type="pres">
      <dgm:prSet presAssocID="{4127B13E-0FA8-4966-8295-2E7B76DE0F7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C9FE1D-2A1D-43B2-B0EA-D8F3C9E140F6}" type="pres">
      <dgm:prSet presAssocID="{F1E9CA15-7948-49FD-91CC-A2D61C206C12}" presName="sibTrans" presStyleCnt="0"/>
      <dgm:spPr/>
    </dgm:pt>
    <dgm:pt modelId="{505A28B9-2AC3-48CA-821D-CAFC7B992B3F}" type="pres">
      <dgm:prSet presAssocID="{26374876-F697-4FAA-BC00-AF6C79AB0BA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0971AF-3B42-4B8B-91F5-88BD0153C25A}" type="pres">
      <dgm:prSet presAssocID="{187CD695-AFAA-49E5-802D-F43060688195}" presName="sibTrans" presStyleCnt="0"/>
      <dgm:spPr/>
    </dgm:pt>
    <dgm:pt modelId="{28B5FD74-56FD-408F-8D57-8E6C9108B30D}" type="pres">
      <dgm:prSet presAssocID="{9ECF9BA5-95B3-49AB-8A92-C21C43E3CE4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A1279C-9DA3-43A9-B729-8CAF84D0A6FA}" type="pres">
      <dgm:prSet presAssocID="{E4BF506D-D226-4EE1-B9B9-D983465D5121}" presName="sibTrans" presStyleCnt="0"/>
      <dgm:spPr/>
    </dgm:pt>
    <dgm:pt modelId="{8AFBA9E7-AEE2-451D-B2FC-4679C8D5E11D}" type="pres">
      <dgm:prSet presAssocID="{5B48496D-6163-4F39-B853-381E6701C02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4A50A4-D734-4B9C-B109-C5EFEA86A886}" type="pres">
      <dgm:prSet presAssocID="{A1054D4A-F9B6-43BB-B688-30B865E7159C}" presName="sibTrans" presStyleCnt="0"/>
      <dgm:spPr/>
    </dgm:pt>
    <dgm:pt modelId="{7A5185BD-B108-4545-97AE-45F2F7BD2D83}" type="pres">
      <dgm:prSet presAssocID="{E54C99FD-2F7E-4E5D-9612-E9945717A4E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F4763C-5AF4-43DA-A19B-11CE46D21837}" type="pres">
      <dgm:prSet presAssocID="{9FED8789-D182-410A-9719-B5D933363695}" presName="sibTrans" presStyleCnt="0"/>
      <dgm:spPr/>
    </dgm:pt>
    <dgm:pt modelId="{1E0F84ED-8B95-4983-AEA3-01160AA5AFA8}" type="pres">
      <dgm:prSet presAssocID="{ECE33ED6-FBBD-4670-8431-C4F35D56328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39721A-745C-4C70-98E3-72111A903D0A}" type="pres">
      <dgm:prSet presAssocID="{96F394A4-FBE3-4A76-9428-9F3406EC627E}" presName="sibTrans" presStyleCnt="0"/>
      <dgm:spPr/>
    </dgm:pt>
    <dgm:pt modelId="{CC94FF66-0AC3-4A9C-B783-2EC51FBFCCA3}" type="pres">
      <dgm:prSet presAssocID="{8D9F2E3C-E904-4DAE-8760-06944AA3BE4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45DBC57-A456-4054-8629-DD2426C26C8B}" srcId="{4E43C014-B861-43F8-B401-25E8696937A9}" destId="{26374876-F697-4FAA-BC00-AF6C79AB0BAA}" srcOrd="2" destOrd="0" parTransId="{CD72717B-16D3-4A6A-BBDD-0199DF0D1F69}" sibTransId="{187CD695-AFAA-49E5-802D-F43060688195}"/>
    <dgm:cxn modelId="{C959D37D-E98F-41E2-ABE5-B1C036DDC743}" srcId="{4E43C014-B861-43F8-B401-25E8696937A9}" destId="{ECE33ED6-FBBD-4670-8431-C4F35D563285}" srcOrd="6" destOrd="0" parTransId="{D0940AC1-CD35-49E3-83A3-ABC8370E6B16}" sibTransId="{96F394A4-FBE3-4A76-9428-9F3406EC627E}"/>
    <dgm:cxn modelId="{2D1BD47B-1D2E-494C-81D8-632700631206}" type="presOf" srcId="{E54C99FD-2F7E-4E5D-9612-E9945717A4E3}" destId="{7A5185BD-B108-4545-97AE-45F2F7BD2D83}" srcOrd="0" destOrd="0" presId="urn:microsoft.com/office/officeart/2005/8/layout/default#2"/>
    <dgm:cxn modelId="{50B62F18-8D0D-4285-839F-645CF5701B37}" type="presOf" srcId="{4127B13E-0FA8-4966-8295-2E7B76DE0F7A}" destId="{430BE3BA-8215-47BB-A248-6C85D63C6AE8}" srcOrd="0" destOrd="0" presId="urn:microsoft.com/office/officeart/2005/8/layout/default#2"/>
    <dgm:cxn modelId="{937D2832-E016-4258-8152-B8AC9BE07D8F}" srcId="{4E43C014-B861-43F8-B401-25E8696937A9}" destId="{E54C99FD-2F7E-4E5D-9612-E9945717A4E3}" srcOrd="5" destOrd="0" parTransId="{6E4FFD08-493D-41A4-B949-DC6145BD26F5}" sibTransId="{9FED8789-D182-410A-9719-B5D933363695}"/>
    <dgm:cxn modelId="{B98DD8B7-0283-41F8-92CA-1ADB56E9D665}" type="presOf" srcId="{5B48496D-6163-4F39-B853-381E6701C02F}" destId="{8AFBA9E7-AEE2-451D-B2FC-4679C8D5E11D}" srcOrd="0" destOrd="0" presId="urn:microsoft.com/office/officeart/2005/8/layout/default#2"/>
    <dgm:cxn modelId="{9E65DE7F-3CB7-4783-99F8-2D3F0D6729B0}" type="presOf" srcId="{8D9F2E3C-E904-4DAE-8760-06944AA3BE4B}" destId="{CC94FF66-0AC3-4A9C-B783-2EC51FBFCCA3}" srcOrd="0" destOrd="0" presId="urn:microsoft.com/office/officeart/2005/8/layout/default#2"/>
    <dgm:cxn modelId="{FC11C518-F41B-43D7-AA09-2C78A43653AA}" type="presOf" srcId="{4E43C014-B861-43F8-B401-25E8696937A9}" destId="{294AD5DB-C41E-4099-A2B9-30BED95CCD6B}" srcOrd="0" destOrd="0" presId="urn:microsoft.com/office/officeart/2005/8/layout/default#2"/>
    <dgm:cxn modelId="{7E6C83CA-B626-43ED-B91B-DA8A131D5FE3}" srcId="{4E43C014-B861-43F8-B401-25E8696937A9}" destId="{9ECF9BA5-95B3-49AB-8A92-C21C43E3CE48}" srcOrd="3" destOrd="0" parTransId="{A14472BE-274D-42AF-8B00-0397217D923F}" sibTransId="{E4BF506D-D226-4EE1-B9B9-D983465D5121}"/>
    <dgm:cxn modelId="{2074C129-2A55-46FA-9DD0-A2E5F82A8DDF}" srcId="{4E43C014-B861-43F8-B401-25E8696937A9}" destId="{EE1A9DFA-FA0C-4699-B2F8-35F31E04E4AA}" srcOrd="0" destOrd="0" parTransId="{CC298EC1-864F-47D7-97C2-F8383B34D73D}" sibTransId="{1DFB9920-4790-4368-9D00-9DDA2BFE17B0}"/>
    <dgm:cxn modelId="{13B17055-605B-4B3A-9EA9-04BE1A21C8E4}" type="presOf" srcId="{9ECF9BA5-95B3-49AB-8A92-C21C43E3CE48}" destId="{28B5FD74-56FD-408F-8D57-8E6C9108B30D}" srcOrd="0" destOrd="0" presId="urn:microsoft.com/office/officeart/2005/8/layout/default#2"/>
    <dgm:cxn modelId="{1AE25DBA-6705-407F-B753-385F95EEE525}" srcId="{4E43C014-B861-43F8-B401-25E8696937A9}" destId="{4127B13E-0FA8-4966-8295-2E7B76DE0F7A}" srcOrd="1" destOrd="0" parTransId="{46677730-3528-4B7B-AABE-B3A077429FC2}" sibTransId="{F1E9CA15-7948-49FD-91CC-A2D61C206C12}"/>
    <dgm:cxn modelId="{C66767F9-CBFD-4450-B86D-8A80F3C144CA}" type="presOf" srcId="{EE1A9DFA-FA0C-4699-B2F8-35F31E04E4AA}" destId="{84B17EFF-63A5-4812-91F0-77D1B6B00EF5}" srcOrd="0" destOrd="0" presId="urn:microsoft.com/office/officeart/2005/8/layout/default#2"/>
    <dgm:cxn modelId="{320FB46F-1D76-4935-AEC0-02476D4D78B6}" type="presOf" srcId="{ECE33ED6-FBBD-4670-8431-C4F35D563285}" destId="{1E0F84ED-8B95-4983-AEA3-01160AA5AFA8}" srcOrd="0" destOrd="0" presId="urn:microsoft.com/office/officeart/2005/8/layout/default#2"/>
    <dgm:cxn modelId="{DB6FFC7E-A4D5-420C-A412-E97E7EB4422D}" type="presOf" srcId="{26374876-F697-4FAA-BC00-AF6C79AB0BAA}" destId="{505A28B9-2AC3-48CA-821D-CAFC7B992B3F}" srcOrd="0" destOrd="0" presId="urn:microsoft.com/office/officeart/2005/8/layout/default#2"/>
    <dgm:cxn modelId="{94683E5B-3A5D-4928-B675-370A4544F219}" srcId="{4E43C014-B861-43F8-B401-25E8696937A9}" destId="{8D9F2E3C-E904-4DAE-8760-06944AA3BE4B}" srcOrd="7" destOrd="0" parTransId="{D1DD5D55-2F3C-457D-906D-1DCFF354D5EF}" sibTransId="{4A9F34EA-7377-4270-B715-3B5F4A023609}"/>
    <dgm:cxn modelId="{ED9792E5-79F9-460D-A47D-BB16BFC6190E}" srcId="{4E43C014-B861-43F8-B401-25E8696937A9}" destId="{5B48496D-6163-4F39-B853-381E6701C02F}" srcOrd="4" destOrd="0" parTransId="{8B565AD5-430E-49FB-B06A-D69C4768DC1F}" sibTransId="{A1054D4A-F9B6-43BB-B688-30B865E7159C}"/>
    <dgm:cxn modelId="{B446937C-6FB4-443F-BD69-41491B99B619}" type="presParOf" srcId="{294AD5DB-C41E-4099-A2B9-30BED95CCD6B}" destId="{84B17EFF-63A5-4812-91F0-77D1B6B00EF5}" srcOrd="0" destOrd="0" presId="urn:microsoft.com/office/officeart/2005/8/layout/default#2"/>
    <dgm:cxn modelId="{F6FEA153-0A07-446C-AED2-B1142D1554A6}" type="presParOf" srcId="{294AD5DB-C41E-4099-A2B9-30BED95CCD6B}" destId="{4324CA58-0D1E-4FC9-8725-68798BB8505C}" srcOrd="1" destOrd="0" presId="urn:microsoft.com/office/officeart/2005/8/layout/default#2"/>
    <dgm:cxn modelId="{574BD8EC-0217-4CB8-91F7-76EAD45D134E}" type="presParOf" srcId="{294AD5DB-C41E-4099-A2B9-30BED95CCD6B}" destId="{430BE3BA-8215-47BB-A248-6C85D63C6AE8}" srcOrd="2" destOrd="0" presId="urn:microsoft.com/office/officeart/2005/8/layout/default#2"/>
    <dgm:cxn modelId="{2A67E24C-6DC3-4A2F-99FE-559C208ABE19}" type="presParOf" srcId="{294AD5DB-C41E-4099-A2B9-30BED95CCD6B}" destId="{8DC9FE1D-2A1D-43B2-B0EA-D8F3C9E140F6}" srcOrd="3" destOrd="0" presId="urn:microsoft.com/office/officeart/2005/8/layout/default#2"/>
    <dgm:cxn modelId="{07C2DA97-BCFD-496F-87AF-06BDD6697CAF}" type="presParOf" srcId="{294AD5DB-C41E-4099-A2B9-30BED95CCD6B}" destId="{505A28B9-2AC3-48CA-821D-CAFC7B992B3F}" srcOrd="4" destOrd="0" presId="urn:microsoft.com/office/officeart/2005/8/layout/default#2"/>
    <dgm:cxn modelId="{0BC62312-0C25-4443-8AA1-25B376432658}" type="presParOf" srcId="{294AD5DB-C41E-4099-A2B9-30BED95CCD6B}" destId="{6F0971AF-3B42-4B8B-91F5-88BD0153C25A}" srcOrd="5" destOrd="0" presId="urn:microsoft.com/office/officeart/2005/8/layout/default#2"/>
    <dgm:cxn modelId="{CBDA8EDE-A1D7-4D48-BF2D-E5A1C2E4307A}" type="presParOf" srcId="{294AD5DB-C41E-4099-A2B9-30BED95CCD6B}" destId="{28B5FD74-56FD-408F-8D57-8E6C9108B30D}" srcOrd="6" destOrd="0" presId="urn:microsoft.com/office/officeart/2005/8/layout/default#2"/>
    <dgm:cxn modelId="{F2B19C6F-71BE-4B83-970E-E4E3332AA157}" type="presParOf" srcId="{294AD5DB-C41E-4099-A2B9-30BED95CCD6B}" destId="{2EA1279C-9DA3-43A9-B729-8CAF84D0A6FA}" srcOrd="7" destOrd="0" presId="urn:microsoft.com/office/officeart/2005/8/layout/default#2"/>
    <dgm:cxn modelId="{360C7F4F-C97B-4026-BC31-72D75FA1815D}" type="presParOf" srcId="{294AD5DB-C41E-4099-A2B9-30BED95CCD6B}" destId="{8AFBA9E7-AEE2-451D-B2FC-4679C8D5E11D}" srcOrd="8" destOrd="0" presId="urn:microsoft.com/office/officeart/2005/8/layout/default#2"/>
    <dgm:cxn modelId="{D77E3C71-BB7B-4DCC-9E27-A99B64AC421E}" type="presParOf" srcId="{294AD5DB-C41E-4099-A2B9-30BED95CCD6B}" destId="{C74A50A4-D734-4B9C-B109-C5EFEA86A886}" srcOrd="9" destOrd="0" presId="urn:microsoft.com/office/officeart/2005/8/layout/default#2"/>
    <dgm:cxn modelId="{C7B2A06B-BDC6-492A-AC49-918EE538BCC2}" type="presParOf" srcId="{294AD5DB-C41E-4099-A2B9-30BED95CCD6B}" destId="{7A5185BD-B108-4545-97AE-45F2F7BD2D83}" srcOrd="10" destOrd="0" presId="urn:microsoft.com/office/officeart/2005/8/layout/default#2"/>
    <dgm:cxn modelId="{85AB22A5-6964-40DC-9022-4F05C9F917D0}" type="presParOf" srcId="{294AD5DB-C41E-4099-A2B9-30BED95CCD6B}" destId="{5AF4763C-5AF4-43DA-A19B-11CE46D21837}" srcOrd="11" destOrd="0" presId="urn:microsoft.com/office/officeart/2005/8/layout/default#2"/>
    <dgm:cxn modelId="{9A6C0AA7-FD3A-43F1-ABB3-9EEE5ACE274B}" type="presParOf" srcId="{294AD5DB-C41E-4099-A2B9-30BED95CCD6B}" destId="{1E0F84ED-8B95-4983-AEA3-01160AA5AFA8}" srcOrd="12" destOrd="0" presId="urn:microsoft.com/office/officeart/2005/8/layout/default#2"/>
    <dgm:cxn modelId="{0769A2E3-017C-4D3B-A682-465BC715C2B0}" type="presParOf" srcId="{294AD5DB-C41E-4099-A2B9-30BED95CCD6B}" destId="{E139721A-745C-4C70-98E3-72111A903D0A}" srcOrd="13" destOrd="0" presId="urn:microsoft.com/office/officeart/2005/8/layout/default#2"/>
    <dgm:cxn modelId="{132175F1-9132-4719-A5E1-135D294CC3D3}" type="presParOf" srcId="{294AD5DB-C41E-4099-A2B9-30BED95CCD6B}" destId="{CC94FF66-0AC3-4A9C-B783-2EC51FBFCCA3}" srcOrd="14" destOrd="0" presId="urn:microsoft.com/office/officeart/2005/8/layout/default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8A8EFC-C952-48AC-868D-99294909ECCD}" type="doc">
      <dgm:prSet loTypeId="urn:microsoft.com/office/officeart/2005/8/layout/default#3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3F77C2-16C0-4C30-829B-E17076CAE3E6}">
      <dgm:prSet/>
      <dgm:spPr/>
      <dgm:t>
        <a:bodyPr/>
        <a:lstStyle/>
        <a:p>
          <a:r>
            <a:rPr lang="tr-TR"/>
            <a:t>• ÖLÇEK: Matematiksel özellikleri belirlenmiş ölçümler kümesi </a:t>
          </a:r>
          <a:endParaRPr lang="en-US"/>
        </a:p>
      </dgm:t>
    </dgm:pt>
    <dgm:pt modelId="{E1797029-128F-457F-BE8C-132C8DBC89F0}" type="parTrans" cxnId="{6D4453F9-EA18-41F4-9901-5938534D9E56}">
      <dgm:prSet/>
      <dgm:spPr/>
      <dgm:t>
        <a:bodyPr/>
        <a:lstStyle/>
        <a:p>
          <a:endParaRPr lang="en-US"/>
        </a:p>
      </dgm:t>
    </dgm:pt>
    <dgm:pt modelId="{6EF7CE07-4115-43A4-BB74-A6AA852D9D32}" type="sibTrans" cxnId="{6D4453F9-EA18-41F4-9901-5938534D9E56}">
      <dgm:prSet/>
      <dgm:spPr/>
      <dgm:t>
        <a:bodyPr/>
        <a:lstStyle/>
        <a:p>
          <a:endParaRPr lang="en-US"/>
        </a:p>
      </dgm:t>
    </dgm:pt>
    <dgm:pt modelId="{FF49EECD-6F66-49A3-8DAC-D9380B62C475}">
      <dgm:prSet/>
      <dgm:spPr/>
      <dgm:t>
        <a:bodyPr/>
        <a:lstStyle/>
        <a:p>
          <a:r>
            <a:rPr lang="tr-TR" dirty="0"/>
            <a:t>Uzunluk, yükseklik ve derinlik</a:t>
          </a:r>
          <a:endParaRPr lang="en-US" dirty="0"/>
        </a:p>
      </dgm:t>
    </dgm:pt>
    <dgm:pt modelId="{3514850D-6F66-4682-89D2-9197204CAC79}" type="parTrans" cxnId="{584E00F4-3D02-4A70-B704-F042E552C1D6}">
      <dgm:prSet/>
      <dgm:spPr/>
      <dgm:t>
        <a:bodyPr/>
        <a:lstStyle/>
        <a:p>
          <a:endParaRPr lang="en-US"/>
        </a:p>
      </dgm:t>
    </dgm:pt>
    <dgm:pt modelId="{9A2D7B7C-8E6C-41B6-ACED-6F804EF84D82}" type="sibTrans" cxnId="{584E00F4-3D02-4A70-B704-F042E552C1D6}">
      <dgm:prSet/>
      <dgm:spPr/>
      <dgm:t>
        <a:bodyPr/>
        <a:lstStyle/>
        <a:p>
          <a:endParaRPr lang="en-US"/>
        </a:p>
      </dgm:t>
    </dgm:pt>
    <dgm:pt modelId="{D371D253-89D5-44CE-95C3-7C8125D243E9}">
      <dgm:prSet/>
      <dgm:spPr/>
      <dgm:t>
        <a:bodyPr/>
        <a:lstStyle/>
        <a:p>
          <a:r>
            <a:rPr lang="tr-TR"/>
            <a:t>Isı, nem ve basınç </a:t>
          </a:r>
          <a:endParaRPr lang="en-US"/>
        </a:p>
      </dgm:t>
    </dgm:pt>
    <dgm:pt modelId="{8EF547C9-11B5-4329-B271-BE7F0881E9A9}" type="parTrans" cxnId="{5C98336F-B5EB-472B-8032-CAFA323D3A96}">
      <dgm:prSet/>
      <dgm:spPr/>
      <dgm:t>
        <a:bodyPr/>
        <a:lstStyle/>
        <a:p>
          <a:endParaRPr lang="en-US"/>
        </a:p>
      </dgm:t>
    </dgm:pt>
    <dgm:pt modelId="{762D04D1-2F9E-4AFE-9BCA-0FFA5FD2AF16}" type="sibTrans" cxnId="{5C98336F-B5EB-472B-8032-CAFA323D3A96}">
      <dgm:prSet/>
      <dgm:spPr/>
      <dgm:t>
        <a:bodyPr/>
        <a:lstStyle/>
        <a:p>
          <a:endParaRPr lang="en-US"/>
        </a:p>
      </dgm:t>
    </dgm:pt>
    <dgm:pt modelId="{90275048-0798-41D5-A9AA-EA14C7256FCF}">
      <dgm:prSet/>
      <dgm:spPr/>
      <dgm:t>
        <a:bodyPr/>
        <a:lstStyle/>
        <a:p>
          <a:r>
            <a:rPr lang="tr-TR"/>
            <a:t>Yoğunluk </a:t>
          </a:r>
          <a:endParaRPr lang="en-US"/>
        </a:p>
      </dgm:t>
    </dgm:pt>
    <dgm:pt modelId="{5AB20632-E1C3-4497-AEFA-86DEB7BD98C3}" type="parTrans" cxnId="{7340B6D4-8D6E-4BA1-AF1A-9203E212F7FD}">
      <dgm:prSet/>
      <dgm:spPr/>
      <dgm:t>
        <a:bodyPr/>
        <a:lstStyle/>
        <a:p>
          <a:endParaRPr lang="en-US"/>
        </a:p>
      </dgm:t>
    </dgm:pt>
    <dgm:pt modelId="{14F67362-CA52-4DEF-91FE-AE2D96D99677}" type="sibTrans" cxnId="{7340B6D4-8D6E-4BA1-AF1A-9203E212F7FD}">
      <dgm:prSet/>
      <dgm:spPr/>
      <dgm:t>
        <a:bodyPr/>
        <a:lstStyle/>
        <a:p>
          <a:endParaRPr lang="en-US"/>
        </a:p>
      </dgm:t>
    </dgm:pt>
    <dgm:pt modelId="{69E7D064-4902-427D-991B-E724093C193A}">
      <dgm:prSet/>
      <dgm:spPr/>
      <dgm:t>
        <a:bodyPr/>
        <a:lstStyle/>
        <a:p>
          <a:r>
            <a:rPr lang="tr-TR"/>
            <a:t>Hız, zaman </a:t>
          </a:r>
          <a:endParaRPr lang="en-US"/>
        </a:p>
      </dgm:t>
    </dgm:pt>
    <dgm:pt modelId="{AA4D94A4-E91C-477B-A782-2BDF5701AEC2}" type="parTrans" cxnId="{658501E7-7899-4DEB-95D0-FAD45EA2AC86}">
      <dgm:prSet/>
      <dgm:spPr/>
      <dgm:t>
        <a:bodyPr/>
        <a:lstStyle/>
        <a:p>
          <a:endParaRPr lang="en-US"/>
        </a:p>
      </dgm:t>
    </dgm:pt>
    <dgm:pt modelId="{E4F25BC8-0A03-4376-9FAA-DC799456B06C}" type="sibTrans" cxnId="{658501E7-7899-4DEB-95D0-FAD45EA2AC86}">
      <dgm:prSet/>
      <dgm:spPr/>
      <dgm:t>
        <a:bodyPr/>
        <a:lstStyle/>
        <a:p>
          <a:endParaRPr lang="en-US"/>
        </a:p>
      </dgm:t>
    </dgm:pt>
    <dgm:pt modelId="{891DDA5C-E9E5-484E-AEEC-AD008453C032}">
      <dgm:prSet/>
      <dgm:spPr/>
      <dgm:t>
        <a:bodyPr/>
        <a:lstStyle/>
        <a:p>
          <a:r>
            <a:rPr lang="tr-TR"/>
            <a:t>Miktar </a:t>
          </a:r>
          <a:endParaRPr lang="en-US"/>
        </a:p>
      </dgm:t>
    </dgm:pt>
    <dgm:pt modelId="{4F37A899-0689-4DEF-819E-F90372EE9134}" type="parTrans" cxnId="{7D6BB043-E5A3-4C0D-BAF6-FD845AA31711}">
      <dgm:prSet/>
      <dgm:spPr/>
      <dgm:t>
        <a:bodyPr/>
        <a:lstStyle/>
        <a:p>
          <a:endParaRPr lang="en-US"/>
        </a:p>
      </dgm:t>
    </dgm:pt>
    <dgm:pt modelId="{8A0594B1-C0B8-44AF-864E-9BF5178FD564}" type="sibTrans" cxnId="{7D6BB043-E5A3-4C0D-BAF6-FD845AA31711}">
      <dgm:prSet/>
      <dgm:spPr/>
      <dgm:t>
        <a:bodyPr/>
        <a:lstStyle/>
        <a:p>
          <a:endParaRPr lang="en-US"/>
        </a:p>
      </dgm:t>
    </dgm:pt>
    <dgm:pt modelId="{61439D3D-9A77-4639-8339-24F70C770B5F}">
      <dgm:prSet/>
      <dgm:spPr/>
      <dgm:t>
        <a:bodyPr/>
        <a:lstStyle/>
        <a:p>
          <a:r>
            <a:rPr lang="tr-TR"/>
            <a:t>Sezgizel gözlem/değerleme</a:t>
          </a:r>
          <a:endParaRPr lang="en-US"/>
        </a:p>
      </dgm:t>
    </dgm:pt>
    <dgm:pt modelId="{620B3DEF-A464-4255-B603-66CD00D6EF79}" type="parTrans" cxnId="{4C6A6E92-A51B-4F67-A787-856032EE1EE1}">
      <dgm:prSet/>
      <dgm:spPr/>
      <dgm:t>
        <a:bodyPr/>
        <a:lstStyle/>
        <a:p>
          <a:endParaRPr lang="en-US"/>
        </a:p>
      </dgm:t>
    </dgm:pt>
    <dgm:pt modelId="{83EB5794-0400-449E-8E9D-C1C431734C91}" type="sibTrans" cxnId="{4C6A6E92-A51B-4F67-A787-856032EE1EE1}">
      <dgm:prSet/>
      <dgm:spPr/>
      <dgm:t>
        <a:bodyPr/>
        <a:lstStyle/>
        <a:p>
          <a:endParaRPr lang="en-US"/>
        </a:p>
      </dgm:t>
    </dgm:pt>
    <dgm:pt modelId="{15F2B036-278C-43B0-BE90-B3E42DB07A5C}">
      <dgm:prSet/>
      <dgm:spPr/>
      <dgm:t>
        <a:bodyPr/>
        <a:lstStyle/>
        <a:p>
          <a:r>
            <a:rPr lang="tr-TR"/>
            <a:t>Bilgi, tutum ve davranış, beğeni </a:t>
          </a:r>
          <a:endParaRPr lang="en-US"/>
        </a:p>
      </dgm:t>
    </dgm:pt>
    <dgm:pt modelId="{382DB566-6699-4786-B447-A500313654FD}" type="parTrans" cxnId="{52A681DA-AEDE-471A-9125-0F9B1AEBEB30}">
      <dgm:prSet/>
      <dgm:spPr/>
      <dgm:t>
        <a:bodyPr/>
        <a:lstStyle/>
        <a:p>
          <a:endParaRPr lang="en-US"/>
        </a:p>
      </dgm:t>
    </dgm:pt>
    <dgm:pt modelId="{B32561C5-341A-4CF9-AB4C-9BA121FC8D79}" type="sibTrans" cxnId="{52A681DA-AEDE-471A-9125-0F9B1AEBEB30}">
      <dgm:prSet/>
      <dgm:spPr/>
      <dgm:t>
        <a:bodyPr/>
        <a:lstStyle/>
        <a:p>
          <a:endParaRPr lang="en-US"/>
        </a:p>
      </dgm:t>
    </dgm:pt>
    <dgm:pt modelId="{5E223E80-EC53-4828-9A01-AD7996030B7E}">
      <dgm:prSet/>
      <dgm:spPr/>
      <dgm:t>
        <a:bodyPr/>
        <a:lstStyle/>
        <a:p>
          <a:r>
            <a:rPr lang="tr-TR"/>
            <a:t>Kişilik</a:t>
          </a:r>
          <a:endParaRPr lang="en-US"/>
        </a:p>
      </dgm:t>
    </dgm:pt>
    <dgm:pt modelId="{533B9F89-582A-4297-B5F0-D832D1674D75}" type="parTrans" cxnId="{C5E70518-F927-4B1F-9195-1C608E2ABB81}">
      <dgm:prSet/>
      <dgm:spPr/>
      <dgm:t>
        <a:bodyPr/>
        <a:lstStyle/>
        <a:p>
          <a:endParaRPr lang="en-US"/>
        </a:p>
      </dgm:t>
    </dgm:pt>
    <dgm:pt modelId="{6B207933-C136-473C-9DC8-0C6C558514F7}" type="sibTrans" cxnId="{C5E70518-F927-4B1F-9195-1C608E2ABB81}">
      <dgm:prSet/>
      <dgm:spPr/>
      <dgm:t>
        <a:bodyPr/>
        <a:lstStyle/>
        <a:p>
          <a:endParaRPr lang="en-US"/>
        </a:p>
      </dgm:t>
    </dgm:pt>
    <dgm:pt modelId="{CB1B0557-5B5D-46C8-9D5B-DD533B266920}" type="pres">
      <dgm:prSet presAssocID="{618A8EFC-C952-48AC-868D-99294909EC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B9F473-6D9B-41C3-A5D7-FE58D81D6AD8}" type="pres">
      <dgm:prSet presAssocID="{833F77C2-16C0-4C30-829B-E17076CAE3E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8EF43F-7427-43D0-97B4-D4133FAD13F6}" type="pres">
      <dgm:prSet presAssocID="{6EF7CE07-4115-43A4-BB74-A6AA852D9D32}" presName="sibTrans" presStyleCnt="0"/>
      <dgm:spPr/>
    </dgm:pt>
    <dgm:pt modelId="{16E859B8-5EFE-4C01-B247-F4C6E8BE175E}" type="pres">
      <dgm:prSet presAssocID="{FF49EECD-6F66-49A3-8DAC-D9380B62C47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0811DA-80F4-497F-ADD0-E6AA64295715}" type="pres">
      <dgm:prSet presAssocID="{9A2D7B7C-8E6C-41B6-ACED-6F804EF84D82}" presName="sibTrans" presStyleCnt="0"/>
      <dgm:spPr/>
    </dgm:pt>
    <dgm:pt modelId="{ABA7F718-12B5-459A-AE83-F778385FE710}" type="pres">
      <dgm:prSet presAssocID="{D371D253-89D5-44CE-95C3-7C8125D243E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35721E-7C9D-4421-8ECB-F5FBDFE03C66}" type="pres">
      <dgm:prSet presAssocID="{762D04D1-2F9E-4AFE-9BCA-0FFA5FD2AF16}" presName="sibTrans" presStyleCnt="0"/>
      <dgm:spPr/>
    </dgm:pt>
    <dgm:pt modelId="{01C30673-0FB4-4899-9779-3C98392A4DF9}" type="pres">
      <dgm:prSet presAssocID="{90275048-0798-41D5-A9AA-EA14C7256FC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E76F44-2C5F-4C68-83A9-588009E0A6AA}" type="pres">
      <dgm:prSet presAssocID="{14F67362-CA52-4DEF-91FE-AE2D96D99677}" presName="sibTrans" presStyleCnt="0"/>
      <dgm:spPr/>
    </dgm:pt>
    <dgm:pt modelId="{1E065962-7EC2-4FCC-96D4-DEF461C6BB95}" type="pres">
      <dgm:prSet presAssocID="{69E7D064-4902-427D-991B-E724093C193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B29831-B249-4701-A7C8-AF112365730F}" type="pres">
      <dgm:prSet presAssocID="{E4F25BC8-0A03-4376-9FAA-DC799456B06C}" presName="sibTrans" presStyleCnt="0"/>
      <dgm:spPr/>
    </dgm:pt>
    <dgm:pt modelId="{0A16079F-A799-45F5-AD45-607E3A6B4B67}" type="pres">
      <dgm:prSet presAssocID="{891DDA5C-E9E5-484E-AEEC-AD008453C03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5559D8-5B10-4520-BFF2-48705D2C0D8D}" type="pres">
      <dgm:prSet presAssocID="{8A0594B1-C0B8-44AF-864E-9BF5178FD564}" presName="sibTrans" presStyleCnt="0"/>
      <dgm:spPr/>
    </dgm:pt>
    <dgm:pt modelId="{4B8BB473-E2A2-4591-9BA8-0513D28139FD}" type="pres">
      <dgm:prSet presAssocID="{61439D3D-9A77-4639-8339-24F70C770B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0568EC-0343-4189-81E9-F88C5989844B}" type="pres">
      <dgm:prSet presAssocID="{83EB5794-0400-449E-8E9D-C1C431734C91}" presName="sibTrans" presStyleCnt="0"/>
      <dgm:spPr/>
    </dgm:pt>
    <dgm:pt modelId="{D43749E3-A26A-489D-8C80-D5742157A513}" type="pres">
      <dgm:prSet presAssocID="{15F2B036-278C-43B0-BE90-B3E42DB07A5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AA37DD-F60E-4B16-B506-3C5BC0C80B66}" type="pres">
      <dgm:prSet presAssocID="{B32561C5-341A-4CF9-AB4C-9BA121FC8D79}" presName="sibTrans" presStyleCnt="0"/>
      <dgm:spPr/>
    </dgm:pt>
    <dgm:pt modelId="{05BA14AD-82FE-41A4-9FBC-8D1C0EDB1EC7}" type="pres">
      <dgm:prSet presAssocID="{5E223E80-EC53-4828-9A01-AD7996030B7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0368330-B30D-423A-A71B-C626DB00E01B}" type="presOf" srcId="{15F2B036-278C-43B0-BE90-B3E42DB07A5C}" destId="{D43749E3-A26A-489D-8C80-D5742157A513}" srcOrd="0" destOrd="0" presId="urn:microsoft.com/office/officeart/2005/8/layout/default#3"/>
    <dgm:cxn modelId="{70C44729-2CB7-4204-BB1E-BDEA5982E676}" type="presOf" srcId="{833F77C2-16C0-4C30-829B-E17076CAE3E6}" destId="{32B9F473-6D9B-41C3-A5D7-FE58D81D6AD8}" srcOrd="0" destOrd="0" presId="urn:microsoft.com/office/officeart/2005/8/layout/default#3"/>
    <dgm:cxn modelId="{C5E70518-F927-4B1F-9195-1C608E2ABB81}" srcId="{618A8EFC-C952-48AC-868D-99294909ECCD}" destId="{5E223E80-EC53-4828-9A01-AD7996030B7E}" srcOrd="8" destOrd="0" parTransId="{533B9F89-582A-4297-B5F0-D832D1674D75}" sibTransId="{6B207933-C136-473C-9DC8-0C6C558514F7}"/>
    <dgm:cxn modelId="{4BB89428-AA4C-4D50-B165-5FD8379042D2}" type="presOf" srcId="{61439D3D-9A77-4639-8339-24F70C770B5F}" destId="{4B8BB473-E2A2-4591-9BA8-0513D28139FD}" srcOrd="0" destOrd="0" presId="urn:microsoft.com/office/officeart/2005/8/layout/default#3"/>
    <dgm:cxn modelId="{F52BAE87-7B45-45BD-9F3E-0BBD4E141AE7}" type="presOf" srcId="{618A8EFC-C952-48AC-868D-99294909ECCD}" destId="{CB1B0557-5B5D-46C8-9D5B-DD533B266920}" srcOrd="0" destOrd="0" presId="urn:microsoft.com/office/officeart/2005/8/layout/default#3"/>
    <dgm:cxn modelId="{295EB293-A565-48AC-9C3C-B96B403A9B8F}" type="presOf" srcId="{D371D253-89D5-44CE-95C3-7C8125D243E9}" destId="{ABA7F718-12B5-459A-AE83-F778385FE710}" srcOrd="0" destOrd="0" presId="urn:microsoft.com/office/officeart/2005/8/layout/default#3"/>
    <dgm:cxn modelId="{7D6BB043-E5A3-4C0D-BAF6-FD845AA31711}" srcId="{618A8EFC-C952-48AC-868D-99294909ECCD}" destId="{891DDA5C-E9E5-484E-AEEC-AD008453C032}" srcOrd="5" destOrd="0" parTransId="{4F37A899-0689-4DEF-819E-F90372EE9134}" sibTransId="{8A0594B1-C0B8-44AF-864E-9BF5178FD564}"/>
    <dgm:cxn modelId="{BD619826-14F4-4D24-92C7-FDDD7F4CCF67}" type="presOf" srcId="{69E7D064-4902-427D-991B-E724093C193A}" destId="{1E065962-7EC2-4FCC-96D4-DEF461C6BB95}" srcOrd="0" destOrd="0" presId="urn:microsoft.com/office/officeart/2005/8/layout/default#3"/>
    <dgm:cxn modelId="{9B5988BD-9D21-453B-963D-650921A0E014}" type="presOf" srcId="{90275048-0798-41D5-A9AA-EA14C7256FCF}" destId="{01C30673-0FB4-4899-9779-3C98392A4DF9}" srcOrd="0" destOrd="0" presId="urn:microsoft.com/office/officeart/2005/8/layout/default#3"/>
    <dgm:cxn modelId="{33EF3E63-7124-487B-884E-8D1C2EA8E982}" type="presOf" srcId="{5E223E80-EC53-4828-9A01-AD7996030B7E}" destId="{05BA14AD-82FE-41A4-9FBC-8D1C0EDB1EC7}" srcOrd="0" destOrd="0" presId="urn:microsoft.com/office/officeart/2005/8/layout/default#3"/>
    <dgm:cxn modelId="{B9EABE06-742F-4F03-AF11-A0A86D275EC8}" type="presOf" srcId="{FF49EECD-6F66-49A3-8DAC-D9380B62C475}" destId="{16E859B8-5EFE-4C01-B247-F4C6E8BE175E}" srcOrd="0" destOrd="0" presId="urn:microsoft.com/office/officeart/2005/8/layout/default#3"/>
    <dgm:cxn modelId="{2D3622C8-5F1C-4045-A012-7E26E5A4F65F}" type="presOf" srcId="{891DDA5C-E9E5-484E-AEEC-AD008453C032}" destId="{0A16079F-A799-45F5-AD45-607E3A6B4B67}" srcOrd="0" destOrd="0" presId="urn:microsoft.com/office/officeart/2005/8/layout/default#3"/>
    <dgm:cxn modelId="{7340B6D4-8D6E-4BA1-AF1A-9203E212F7FD}" srcId="{618A8EFC-C952-48AC-868D-99294909ECCD}" destId="{90275048-0798-41D5-A9AA-EA14C7256FCF}" srcOrd="3" destOrd="0" parTransId="{5AB20632-E1C3-4497-AEFA-86DEB7BD98C3}" sibTransId="{14F67362-CA52-4DEF-91FE-AE2D96D99677}"/>
    <dgm:cxn modelId="{584E00F4-3D02-4A70-B704-F042E552C1D6}" srcId="{618A8EFC-C952-48AC-868D-99294909ECCD}" destId="{FF49EECD-6F66-49A3-8DAC-D9380B62C475}" srcOrd="1" destOrd="0" parTransId="{3514850D-6F66-4682-89D2-9197204CAC79}" sibTransId="{9A2D7B7C-8E6C-41B6-ACED-6F804EF84D82}"/>
    <dgm:cxn modelId="{4C6A6E92-A51B-4F67-A787-856032EE1EE1}" srcId="{618A8EFC-C952-48AC-868D-99294909ECCD}" destId="{61439D3D-9A77-4639-8339-24F70C770B5F}" srcOrd="6" destOrd="0" parTransId="{620B3DEF-A464-4255-B603-66CD00D6EF79}" sibTransId="{83EB5794-0400-449E-8E9D-C1C431734C91}"/>
    <dgm:cxn modelId="{52A681DA-AEDE-471A-9125-0F9B1AEBEB30}" srcId="{618A8EFC-C952-48AC-868D-99294909ECCD}" destId="{15F2B036-278C-43B0-BE90-B3E42DB07A5C}" srcOrd="7" destOrd="0" parTransId="{382DB566-6699-4786-B447-A500313654FD}" sibTransId="{B32561C5-341A-4CF9-AB4C-9BA121FC8D79}"/>
    <dgm:cxn modelId="{658501E7-7899-4DEB-95D0-FAD45EA2AC86}" srcId="{618A8EFC-C952-48AC-868D-99294909ECCD}" destId="{69E7D064-4902-427D-991B-E724093C193A}" srcOrd="4" destOrd="0" parTransId="{AA4D94A4-E91C-477B-A782-2BDF5701AEC2}" sibTransId="{E4F25BC8-0A03-4376-9FAA-DC799456B06C}"/>
    <dgm:cxn modelId="{6D4453F9-EA18-41F4-9901-5938534D9E56}" srcId="{618A8EFC-C952-48AC-868D-99294909ECCD}" destId="{833F77C2-16C0-4C30-829B-E17076CAE3E6}" srcOrd="0" destOrd="0" parTransId="{E1797029-128F-457F-BE8C-132C8DBC89F0}" sibTransId="{6EF7CE07-4115-43A4-BB74-A6AA852D9D32}"/>
    <dgm:cxn modelId="{5C98336F-B5EB-472B-8032-CAFA323D3A96}" srcId="{618A8EFC-C952-48AC-868D-99294909ECCD}" destId="{D371D253-89D5-44CE-95C3-7C8125D243E9}" srcOrd="2" destOrd="0" parTransId="{8EF547C9-11B5-4329-B271-BE7F0881E9A9}" sibTransId="{762D04D1-2F9E-4AFE-9BCA-0FFA5FD2AF16}"/>
    <dgm:cxn modelId="{65451411-EBB6-4333-95EE-49DC88311C42}" type="presParOf" srcId="{CB1B0557-5B5D-46C8-9D5B-DD533B266920}" destId="{32B9F473-6D9B-41C3-A5D7-FE58D81D6AD8}" srcOrd="0" destOrd="0" presId="urn:microsoft.com/office/officeart/2005/8/layout/default#3"/>
    <dgm:cxn modelId="{184A98EC-5C6C-4270-AAEB-DEC036194896}" type="presParOf" srcId="{CB1B0557-5B5D-46C8-9D5B-DD533B266920}" destId="{8B8EF43F-7427-43D0-97B4-D4133FAD13F6}" srcOrd="1" destOrd="0" presId="urn:microsoft.com/office/officeart/2005/8/layout/default#3"/>
    <dgm:cxn modelId="{EE79B726-3894-4527-9421-D8F293BB8553}" type="presParOf" srcId="{CB1B0557-5B5D-46C8-9D5B-DD533B266920}" destId="{16E859B8-5EFE-4C01-B247-F4C6E8BE175E}" srcOrd="2" destOrd="0" presId="urn:microsoft.com/office/officeart/2005/8/layout/default#3"/>
    <dgm:cxn modelId="{5366BE78-A493-48B1-92CB-B2141AB66A76}" type="presParOf" srcId="{CB1B0557-5B5D-46C8-9D5B-DD533B266920}" destId="{900811DA-80F4-497F-ADD0-E6AA64295715}" srcOrd="3" destOrd="0" presId="urn:microsoft.com/office/officeart/2005/8/layout/default#3"/>
    <dgm:cxn modelId="{DDEE37EF-573E-4EC6-BB9B-CAA9557C76E1}" type="presParOf" srcId="{CB1B0557-5B5D-46C8-9D5B-DD533B266920}" destId="{ABA7F718-12B5-459A-AE83-F778385FE710}" srcOrd="4" destOrd="0" presId="urn:microsoft.com/office/officeart/2005/8/layout/default#3"/>
    <dgm:cxn modelId="{7A157513-5804-4CDF-84CC-D2854A0EE1CF}" type="presParOf" srcId="{CB1B0557-5B5D-46C8-9D5B-DD533B266920}" destId="{4435721E-7C9D-4421-8ECB-F5FBDFE03C66}" srcOrd="5" destOrd="0" presId="urn:microsoft.com/office/officeart/2005/8/layout/default#3"/>
    <dgm:cxn modelId="{D2D938B2-7394-462D-8E8D-7D20A217D931}" type="presParOf" srcId="{CB1B0557-5B5D-46C8-9D5B-DD533B266920}" destId="{01C30673-0FB4-4899-9779-3C98392A4DF9}" srcOrd="6" destOrd="0" presId="urn:microsoft.com/office/officeart/2005/8/layout/default#3"/>
    <dgm:cxn modelId="{1CE5B003-3801-4BF4-914D-308D341C98C3}" type="presParOf" srcId="{CB1B0557-5B5D-46C8-9D5B-DD533B266920}" destId="{2AE76F44-2C5F-4C68-83A9-588009E0A6AA}" srcOrd="7" destOrd="0" presId="urn:microsoft.com/office/officeart/2005/8/layout/default#3"/>
    <dgm:cxn modelId="{4B49CC02-7FC5-4304-B5BC-F7CA6EDD8F2A}" type="presParOf" srcId="{CB1B0557-5B5D-46C8-9D5B-DD533B266920}" destId="{1E065962-7EC2-4FCC-96D4-DEF461C6BB95}" srcOrd="8" destOrd="0" presId="urn:microsoft.com/office/officeart/2005/8/layout/default#3"/>
    <dgm:cxn modelId="{9EF3E542-03E3-49CE-BC09-9D59380CF32B}" type="presParOf" srcId="{CB1B0557-5B5D-46C8-9D5B-DD533B266920}" destId="{37B29831-B249-4701-A7C8-AF112365730F}" srcOrd="9" destOrd="0" presId="urn:microsoft.com/office/officeart/2005/8/layout/default#3"/>
    <dgm:cxn modelId="{D16F7817-38A3-4518-A812-927E0F99183F}" type="presParOf" srcId="{CB1B0557-5B5D-46C8-9D5B-DD533B266920}" destId="{0A16079F-A799-45F5-AD45-607E3A6B4B67}" srcOrd="10" destOrd="0" presId="urn:microsoft.com/office/officeart/2005/8/layout/default#3"/>
    <dgm:cxn modelId="{1269F4B2-0B22-4C7B-B2B6-E40DBBF9E576}" type="presParOf" srcId="{CB1B0557-5B5D-46C8-9D5B-DD533B266920}" destId="{F35559D8-5B10-4520-BFF2-48705D2C0D8D}" srcOrd="11" destOrd="0" presId="urn:microsoft.com/office/officeart/2005/8/layout/default#3"/>
    <dgm:cxn modelId="{EB9BA256-4DE4-46CB-A8C9-D6EC34F041BA}" type="presParOf" srcId="{CB1B0557-5B5D-46C8-9D5B-DD533B266920}" destId="{4B8BB473-E2A2-4591-9BA8-0513D28139FD}" srcOrd="12" destOrd="0" presId="urn:microsoft.com/office/officeart/2005/8/layout/default#3"/>
    <dgm:cxn modelId="{EAF78F6D-1347-4F9B-9AAD-0EEAC26E1C2B}" type="presParOf" srcId="{CB1B0557-5B5D-46C8-9D5B-DD533B266920}" destId="{610568EC-0343-4189-81E9-F88C5989844B}" srcOrd="13" destOrd="0" presId="urn:microsoft.com/office/officeart/2005/8/layout/default#3"/>
    <dgm:cxn modelId="{1A7DEB10-E301-4E4C-945B-344C49DE32DE}" type="presParOf" srcId="{CB1B0557-5B5D-46C8-9D5B-DD533B266920}" destId="{D43749E3-A26A-489D-8C80-D5742157A513}" srcOrd="14" destOrd="0" presId="urn:microsoft.com/office/officeart/2005/8/layout/default#3"/>
    <dgm:cxn modelId="{12E16A64-964E-4124-BEEA-A8EF7D650583}" type="presParOf" srcId="{CB1B0557-5B5D-46C8-9D5B-DD533B266920}" destId="{79AA37DD-F60E-4B16-B506-3C5BC0C80B66}" srcOrd="15" destOrd="0" presId="urn:microsoft.com/office/officeart/2005/8/layout/default#3"/>
    <dgm:cxn modelId="{89C55B04-9938-499D-95C7-2A8CCBD540C7}" type="presParOf" srcId="{CB1B0557-5B5D-46C8-9D5B-DD533B266920}" destId="{05BA14AD-82FE-41A4-9FBC-8D1C0EDB1EC7}" srcOrd="16" destOrd="0" presId="urn:microsoft.com/office/officeart/2005/8/layout/default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2186C-A9AF-440D-B299-F2373D011E60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Bilimsel bilgi üretmek</a:t>
          </a:r>
          <a:endParaRPr lang="en-US" sz="2100" kern="1200"/>
        </a:p>
      </dsp:txBody>
      <dsp:txXfrm>
        <a:off x="468272" y="3745"/>
        <a:ext cx="2171923" cy="1303153"/>
      </dsp:txXfrm>
    </dsp:sp>
    <dsp:sp modelId="{07DB4EF7-FA19-4777-985A-7CD1138FD991}">
      <dsp:nvSpPr>
        <dsp:cNvPr id="0" name=""/>
        <dsp:cNvSpPr/>
      </dsp:nvSpPr>
      <dsp:spPr>
        <a:xfrm>
          <a:off x="2857388" y="3745"/>
          <a:ext cx="2171923" cy="13031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- Hedef toplum ile ilgili çıkarımlar: </a:t>
          </a:r>
          <a:endParaRPr lang="en-US" sz="2100" kern="1200"/>
        </a:p>
      </dsp:txBody>
      <dsp:txXfrm>
        <a:off x="2857388" y="3745"/>
        <a:ext cx="2171923" cy="1303153"/>
      </dsp:txXfrm>
    </dsp:sp>
    <dsp:sp modelId="{A19D27E2-3997-405A-AFEE-6F2F3445A221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- Toplumu tanımak </a:t>
          </a:r>
          <a:endParaRPr lang="en-US" sz="2100" kern="1200"/>
        </a:p>
      </dsp:txBody>
      <dsp:txXfrm>
        <a:off x="5246503" y="3745"/>
        <a:ext cx="2171923" cy="1303153"/>
      </dsp:txXfrm>
    </dsp:sp>
    <dsp:sp modelId="{78CE4BCC-0DE7-46F9-A08C-005A0BA5F6AB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- Profil çıkarmak </a:t>
          </a:r>
          <a:endParaRPr lang="en-US" sz="2100" kern="1200"/>
        </a:p>
      </dsp:txBody>
      <dsp:txXfrm>
        <a:off x="468272" y="1524092"/>
        <a:ext cx="2171923" cy="1303153"/>
      </dsp:txXfrm>
    </dsp:sp>
    <dsp:sp modelId="{7D360CE4-9D16-4CAB-99CF-DC28CDCAE8A1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- Değişkenler ile ilişkileri ortaya çıkarmak</a:t>
          </a:r>
          <a:endParaRPr lang="en-US" sz="2100" kern="1200"/>
        </a:p>
      </dsp:txBody>
      <dsp:txXfrm>
        <a:off x="2857388" y="1524092"/>
        <a:ext cx="2171923" cy="1303153"/>
      </dsp:txXfrm>
    </dsp:sp>
    <dsp:sp modelId="{FD436A95-C9B5-4554-9D38-F3C7D0531A83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- Eğilimleri belirlemek</a:t>
          </a:r>
          <a:endParaRPr lang="en-US" sz="2100" kern="1200"/>
        </a:p>
      </dsp:txBody>
      <dsp:txXfrm>
        <a:off x="5246503" y="1524092"/>
        <a:ext cx="2171923" cy="1303153"/>
      </dsp:txXfrm>
    </dsp:sp>
    <dsp:sp modelId="{9FEC63CA-9C15-46CE-9F2E-B5238D458671}">
      <dsp:nvSpPr>
        <dsp:cNvPr id="0" name=""/>
        <dsp:cNvSpPr/>
      </dsp:nvSpPr>
      <dsp:spPr>
        <a:xfrm>
          <a:off x="2857388" y="3044438"/>
          <a:ext cx="2171923" cy="13031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- Problemin nedenleri bulmak ve çözüm aramak</a:t>
          </a:r>
          <a:endParaRPr lang="en-US" sz="2100" kern="1200"/>
        </a:p>
      </dsp:txBody>
      <dsp:txXfrm>
        <a:off x="2857388" y="3044438"/>
        <a:ext cx="2171923" cy="13031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9F473-6D9B-41C3-A5D7-FE58D81D6AD8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• ÖLÇEK: Matematiksel özellikleri belirlenmiş ölçümler kümesi </a:t>
          </a:r>
          <a:endParaRPr lang="en-US" sz="1700" kern="1200"/>
        </a:p>
      </dsp:txBody>
      <dsp:txXfrm>
        <a:off x="468272" y="3745"/>
        <a:ext cx="2171923" cy="1303153"/>
      </dsp:txXfrm>
    </dsp:sp>
    <dsp:sp modelId="{16E859B8-5EFE-4C01-B247-F4C6E8BE175E}">
      <dsp:nvSpPr>
        <dsp:cNvPr id="0" name=""/>
        <dsp:cNvSpPr/>
      </dsp:nvSpPr>
      <dsp:spPr>
        <a:xfrm>
          <a:off x="2857388" y="3745"/>
          <a:ext cx="2171923" cy="1303153"/>
        </a:xfrm>
        <a:prstGeom prst="rect">
          <a:avLst/>
        </a:prstGeom>
        <a:solidFill>
          <a:schemeClr val="accent2">
            <a:hueOff val="805452"/>
            <a:satOff val="-2312"/>
            <a:lumOff val="-37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Uzunluk, yükseklik ve derinlik</a:t>
          </a:r>
          <a:endParaRPr lang="en-US" sz="1700" kern="1200"/>
        </a:p>
      </dsp:txBody>
      <dsp:txXfrm>
        <a:off x="2857388" y="3745"/>
        <a:ext cx="2171923" cy="1303153"/>
      </dsp:txXfrm>
    </dsp:sp>
    <dsp:sp modelId="{ABA7F718-12B5-459A-AE83-F778385FE710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Isı, nem ve basınç </a:t>
          </a:r>
          <a:endParaRPr lang="en-US" sz="1700" kern="1200"/>
        </a:p>
      </dsp:txBody>
      <dsp:txXfrm>
        <a:off x="5246503" y="3745"/>
        <a:ext cx="2171923" cy="1303153"/>
      </dsp:txXfrm>
    </dsp:sp>
    <dsp:sp modelId="{01C30673-0FB4-4899-9779-3C98392A4DF9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solidFill>
          <a:schemeClr val="accent2">
            <a:hueOff val="2416355"/>
            <a:satOff val="-6935"/>
            <a:lumOff val="-111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Yoğunluk </a:t>
          </a:r>
          <a:endParaRPr lang="en-US" sz="1700" kern="1200"/>
        </a:p>
      </dsp:txBody>
      <dsp:txXfrm>
        <a:off x="468272" y="1524092"/>
        <a:ext cx="2171923" cy="1303153"/>
      </dsp:txXfrm>
    </dsp:sp>
    <dsp:sp modelId="{1E065962-7EC2-4FCC-96D4-DEF461C6BB95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Hız, zaman </a:t>
          </a:r>
          <a:endParaRPr lang="en-US" sz="1700" kern="1200"/>
        </a:p>
      </dsp:txBody>
      <dsp:txXfrm>
        <a:off x="2857388" y="1524092"/>
        <a:ext cx="2171923" cy="1303153"/>
      </dsp:txXfrm>
    </dsp:sp>
    <dsp:sp modelId="{0A16079F-A799-45F5-AD45-607E3A6B4B67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solidFill>
          <a:schemeClr val="accent2">
            <a:hueOff val="4027259"/>
            <a:satOff val="-11558"/>
            <a:lumOff val="-185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Miktar </a:t>
          </a:r>
          <a:endParaRPr lang="en-US" sz="1700" kern="1200"/>
        </a:p>
      </dsp:txBody>
      <dsp:txXfrm>
        <a:off x="5246503" y="1524092"/>
        <a:ext cx="2171923" cy="1303153"/>
      </dsp:txXfrm>
    </dsp:sp>
    <dsp:sp modelId="{4B8BB473-E2A2-4591-9BA8-0513D28139FD}">
      <dsp:nvSpPr>
        <dsp:cNvPr id="0" name=""/>
        <dsp:cNvSpPr/>
      </dsp:nvSpPr>
      <dsp:spPr>
        <a:xfrm>
          <a:off x="468272" y="3044438"/>
          <a:ext cx="2171923" cy="1303153"/>
        </a:xfrm>
        <a:prstGeom prst="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Sezgizel gözlem/değerleme</a:t>
          </a:r>
          <a:endParaRPr lang="en-US" sz="1700" kern="1200"/>
        </a:p>
      </dsp:txBody>
      <dsp:txXfrm>
        <a:off x="468272" y="3044438"/>
        <a:ext cx="2171923" cy="1303153"/>
      </dsp:txXfrm>
    </dsp:sp>
    <dsp:sp modelId="{D43749E3-A26A-489D-8C80-D5742157A513}">
      <dsp:nvSpPr>
        <dsp:cNvPr id="0" name=""/>
        <dsp:cNvSpPr/>
      </dsp:nvSpPr>
      <dsp:spPr>
        <a:xfrm>
          <a:off x="2857388" y="3044438"/>
          <a:ext cx="2171923" cy="1303153"/>
        </a:xfrm>
        <a:prstGeom prst="rect">
          <a:avLst/>
        </a:prstGeom>
        <a:solidFill>
          <a:schemeClr val="accent2">
            <a:hueOff val="5638162"/>
            <a:satOff val="-16181"/>
            <a:lumOff val="-259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Bilgi, tutum ve davranış, beğeni </a:t>
          </a:r>
          <a:endParaRPr lang="en-US" sz="1700" kern="1200"/>
        </a:p>
      </dsp:txBody>
      <dsp:txXfrm>
        <a:off x="2857388" y="3044438"/>
        <a:ext cx="2171923" cy="1303153"/>
      </dsp:txXfrm>
    </dsp:sp>
    <dsp:sp modelId="{05BA14AD-82FE-41A4-9FBC-8D1C0EDB1EC7}">
      <dsp:nvSpPr>
        <dsp:cNvPr id="0" name=""/>
        <dsp:cNvSpPr/>
      </dsp:nvSpPr>
      <dsp:spPr>
        <a:xfrm>
          <a:off x="5246503" y="3044438"/>
          <a:ext cx="2171923" cy="130315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Kişilik</a:t>
          </a:r>
          <a:endParaRPr lang="en-US" sz="1700" kern="1200"/>
        </a:p>
      </dsp:txBody>
      <dsp:txXfrm>
        <a:off x="5246503" y="3044438"/>
        <a:ext cx="2171923" cy="13031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00629-2A25-4E37-B3A5-F2BB5B2C2250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ÖLÇME ARACI: Bir değişkenin büyüklüğünü sayısal hale getirmek için kullanılan araç, yöntem ve grafikler </a:t>
          </a:r>
          <a:endParaRPr lang="en-US" sz="1500" kern="1200"/>
        </a:p>
      </dsp:txBody>
      <dsp:txXfrm>
        <a:off x="468272" y="3745"/>
        <a:ext cx="2171923" cy="1303153"/>
      </dsp:txXfrm>
    </dsp:sp>
    <dsp:sp modelId="{61BAA876-0036-4EE0-AD29-A2F31ECF6227}">
      <dsp:nvSpPr>
        <dsp:cNvPr id="0" name=""/>
        <dsp:cNvSpPr/>
      </dsp:nvSpPr>
      <dsp:spPr>
        <a:xfrm>
          <a:off x="2857388" y="3745"/>
          <a:ext cx="2171923" cy="1303153"/>
        </a:xfrm>
        <a:prstGeom prst="rect">
          <a:avLst/>
        </a:prstGeom>
        <a:solidFill>
          <a:schemeClr val="accent2">
            <a:hueOff val="1073936"/>
            <a:satOff val="-3082"/>
            <a:lumOff val="-4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Fiziksel ölçü araçları </a:t>
          </a:r>
          <a:endParaRPr lang="en-US" sz="1500" kern="1200"/>
        </a:p>
      </dsp:txBody>
      <dsp:txXfrm>
        <a:off x="2857388" y="3745"/>
        <a:ext cx="2171923" cy="1303153"/>
      </dsp:txXfrm>
    </dsp:sp>
    <dsp:sp modelId="{41AB11D2-B532-4CF5-B54A-B7B2A73A274A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Ölçekler (anket gibi) </a:t>
          </a:r>
          <a:endParaRPr lang="en-US" sz="1500" kern="1200"/>
        </a:p>
      </dsp:txBody>
      <dsp:txXfrm>
        <a:off x="5246503" y="3745"/>
        <a:ext cx="2171923" cy="1303153"/>
      </dsp:txXfrm>
    </dsp:sp>
    <dsp:sp modelId="{417B0165-1E9E-455F-8966-C59C76244D56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Karşılaştırma grafikleri </a:t>
          </a:r>
          <a:endParaRPr lang="en-US" sz="1500" kern="1200"/>
        </a:p>
      </dsp:txBody>
      <dsp:txXfrm>
        <a:off x="468272" y="1524092"/>
        <a:ext cx="2171923" cy="1303153"/>
      </dsp:txXfrm>
    </dsp:sp>
    <dsp:sp modelId="{9F841896-0BB9-481E-A0F8-29D2469C7B8E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Davranış, değerlendirme, kişilik testleri</a:t>
          </a:r>
          <a:endParaRPr lang="en-US" sz="1500" kern="1200"/>
        </a:p>
      </dsp:txBody>
      <dsp:txXfrm>
        <a:off x="2857388" y="1524092"/>
        <a:ext cx="2171923" cy="1303153"/>
      </dsp:txXfrm>
    </dsp:sp>
    <dsp:sp modelId="{A906117F-D848-4E5C-B2AD-903212023E77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solidFill>
          <a:schemeClr val="accent2">
            <a:hueOff val="5369678"/>
            <a:satOff val="-15411"/>
            <a:lumOff val="-246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Skorlama kriterleri (indeksler) </a:t>
          </a:r>
          <a:endParaRPr lang="en-US" sz="1500" kern="1200"/>
        </a:p>
      </dsp:txBody>
      <dsp:txXfrm>
        <a:off x="5246503" y="1524092"/>
        <a:ext cx="2171923" cy="1303153"/>
      </dsp:txXfrm>
    </dsp:sp>
    <dsp:sp modelId="{36112D4D-D172-4039-A63F-2D88AC9DA6E4}">
      <dsp:nvSpPr>
        <dsp:cNvPr id="0" name=""/>
        <dsp:cNvSpPr/>
      </dsp:nvSpPr>
      <dsp:spPr>
        <a:xfrm>
          <a:off x="2857388" y="3044438"/>
          <a:ext cx="2171923" cy="130315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• ÖLÇME BİRİMİ: Karşılaştırmaya esas alınan standart büyüklük ölçüsü</a:t>
          </a:r>
          <a:endParaRPr lang="en-US" sz="1500" kern="1200"/>
        </a:p>
      </dsp:txBody>
      <dsp:txXfrm>
        <a:off x="2857388" y="3044438"/>
        <a:ext cx="2171923" cy="13031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6395B-4F1A-4D44-AD6F-9745F917731A}">
      <dsp:nvSpPr>
        <dsp:cNvPr id="0" name=""/>
        <dsp:cNvSpPr/>
      </dsp:nvSpPr>
      <dsp:spPr>
        <a:xfrm>
          <a:off x="1812197" y="625035"/>
          <a:ext cx="3864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6424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4984" y="668670"/>
        <a:ext cx="20851" cy="4170"/>
      </dsp:txXfrm>
    </dsp:sp>
    <dsp:sp modelId="{65223950-E2EF-47F9-BD5C-D5F577D3656B}">
      <dsp:nvSpPr>
        <dsp:cNvPr id="0" name=""/>
        <dsp:cNvSpPr/>
      </dsp:nvSpPr>
      <dsp:spPr>
        <a:xfrm>
          <a:off x="849" y="126811"/>
          <a:ext cx="1813148" cy="10878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46" tIns="93259" rIns="88846" bIns="932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• KOŞUL VE SINIRLILIK: Kabul ve göz ardı edilen durumlar, koşullar</a:t>
          </a:r>
          <a:endParaRPr lang="en-US" sz="1600" kern="1200"/>
        </a:p>
      </dsp:txBody>
      <dsp:txXfrm>
        <a:off x="849" y="126811"/>
        <a:ext cx="1813148" cy="1087889"/>
      </dsp:txXfrm>
    </dsp:sp>
    <dsp:sp modelId="{792631E2-F1BC-4FA5-B455-F579A0894D53}">
      <dsp:nvSpPr>
        <dsp:cNvPr id="0" name=""/>
        <dsp:cNvSpPr/>
      </dsp:nvSpPr>
      <dsp:spPr>
        <a:xfrm>
          <a:off x="907423" y="1212900"/>
          <a:ext cx="2230172" cy="386424"/>
        </a:xfrm>
        <a:custGeom>
          <a:avLst/>
          <a:gdLst/>
          <a:ahLst/>
          <a:cxnLst/>
          <a:rect l="0" t="0" r="0" b="0"/>
          <a:pathLst>
            <a:path>
              <a:moveTo>
                <a:pt x="2230172" y="0"/>
              </a:moveTo>
              <a:lnTo>
                <a:pt x="2230172" y="210312"/>
              </a:lnTo>
              <a:lnTo>
                <a:pt x="0" y="210312"/>
              </a:lnTo>
              <a:lnTo>
                <a:pt x="0" y="386424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65789" y="1404027"/>
        <a:ext cx="113441" cy="4170"/>
      </dsp:txXfrm>
    </dsp:sp>
    <dsp:sp modelId="{06454625-91F9-4B9E-9FB7-4FD1E9D889B9}">
      <dsp:nvSpPr>
        <dsp:cNvPr id="0" name=""/>
        <dsp:cNvSpPr/>
      </dsp:nvSpPr>
      <dsp:spPr>
        <a:xfrm>
          <a:off x="2231022" y="126811"/>
          <a:ext cx="1813148" cy="10878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46" tIns="93259" rIns="88846" bIns="932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Yer, zaman ve birimlerin özellikleri </a:t>
          </a:r>
          <a:endParaRPr lang="en-US" sz="1600" kern="1200"/>
        </a:p>
      </dsp:txBody>
      <dsp:txXfrm>
        <a:off x="2231022" y="126811"/>
        <a:ext cx="1813148" cy="1087889"/>
      </dsp:txXfrm>
    </dsp:sp>
    <dsp:sp modelId="{1F43A3BB-A5F5-4ADC-A643-60727168FB28}">
      <dsp:nvSpPr>
        <dsp:cNvPr id="0" name=""/>
        <dsp:cNvSpPr/>
      </dsp:nvSpPr>
      <dsp:spPr>
        <a:xfrm>
          <a:off x="1812197" y="2129949"/>
          <a:ext cx="3864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6424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4984" y="2173583"/>
        <a:ext cx="20851" cy="4170"/>
      </dsp:txXfrm>
    </dsp:sp>
    <dsp:sp modelId="{EEA813FA-E411-46AA-B679-C1E9115B1322}">
      <dsp:nvSpPr>
        <dsp:cNvPr id="0" name=""/>
        <dsp:cNvSpPr/>
      </dsp:nvSpPr>
      <dsp:spPr>
        <a:xfrm>
          <a:off x="849" y="1631724"/>
          <a:ext cx="1813148" cy="10878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46" tIns="93259" rIns="88846" bIns="932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Geçerlilik durumları </a:t>
          </a:r>
          <a:endParaRPr lang="en-US" sz="1600" kern="1200"/>
        </a:p>
      </dsp:txBody>
      <dsp:txXfrm>
        <a:off x="849" y="1631724"/>
        <a:ext cx="1813148" cy="1087889"/>
      </dsp:txXfrm>
    </dsp:sp>
    <dsp:sp modelId="{17BA2A4C-334F-4590-8972-CFC1C5D6DDED}">
      <dsp:nvSpPr>
        <dsp:cNvPr id="0" name=""/>
        <dsp:cNvSpPr/>
      </dsp:nvSpPr>
      <dsp:spPr>
        <a:xfrm>
          <a:off x="907423" y="2717813"/>
          <a:ext cx="2230172" cy="386424"/>
        </a:xfrm>
        <a:custGeom>
          <a:avLst/>
          <a:gdLst/>
          <a:ahLst/>
          <a:cxnLst/>
          <a:rect l="0" t="0" r="0" b="0"/>
          <a:pathLst>
            <a:path>
              <a:moveTo>
                <a:pt x="2230172" y="0"/>
              </a:moveTo>
              <a:lnTo>
                <a:pt x="2230172" y="210312"/>
              </a:lnTo>
              <a:lnTo>
                <a:pt x="0" y="210312"/>
              </a:lnTo>
              <a:lnTo>
                <a:pt x="0" y="386424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65789" y="2908940"/>
        <a:ext cx="113441" cy="4170"/>
      </dsp:txXfrm>
    </dsp:sp>
    <dsp:sp modelId="{E5BDF59A-F339-4378-BE4F-743E1778F748}">
      <dsp:nvSpPr>
        <dsp:cNvPr id="0" name=""/>
        <dsp:cNvSpPr/>
      </dsp:nvSpPr>
      <dsp:spPr>
        <a:xfrm>
          <a:off x="2231022" y="1631724"/>
          <a:ext cx="1813148" cy="10878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46" tIns="93259" rIns="88846" bIns="932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Çalışmanın sınırları </a:t>
          </a:r>
          <a:endParaRPr lang="en-US" sz="1600" kern="1200"/>
        </a:p>
      </dsp:txBody>
      <dsp:txXfrm>
        <a:off x="2231022" y="1631724"/>
        <a:ext cx="1813148" cy="1087889"/>
      </dsp:txXfrm>
    </dsp:sp>
    <dsp:sp modelId="{0E28616A-F7C0-4958-B34A-13F15EA60841}">
      <dsp:nvSpPr>
        <dsp:cNvPr id="0" name=""/>
        <dsp:cNvSpPr/>
      </dsp:nvSpPr>
      <dsp:spPr>
        <a:xfrm>
          <a:off x="1812197" y="3634862"/>
          <a:ext cx="3864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6424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4984" y="3678497"/>
        <a:ext cx="20851" cy="4170"/>
      </dsp:txXfrm>
    </dsp:sp>
    <dsp:sp modelId="{4DD93E4F-1EB0-4120-AD85-29D85BF9D538}">
      <dsp:nvSpPr>
        <dsp:cNvPr id="0" name=""/>
        <dsp:cNvSpPr/>
      </dsp:nvSpPr>
      <dsp:spPr>
        <a:xfrm>
          <a:off x="849" y="3136637"/>
          <a:ext cx="1813148" cy="10878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46" tIns="93259" rIns="88846" bIns="932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Ölçeklerin özellikleri </a:t>
          </a:r>
          <a:endParaRPr lang="en-US" sz="1600" kern="1200"/>
        </a:p>
      </dsp:txBody>
      <dsp:txXfrm>
        <a:off x="849" y="3136637"/>
        <a:ext cx="1813148" cy="1087889"/>
      </dsp:txXfrm>
    </dsp:sp>
    <dsp:sp modelId="{B8443AFE-98F8-4624-A7F0-2004613D0B65}">
      <dsp:nvSpPr>
        <dsp:cNvPr id="0" name=""/>
        <dsp:cNvSpPr/>
      </dsp:nvSpPr>
      <dsp:spPr>
        <a:xfrm>
          <a:off x="2231022" y="3136637"/>
          <a:ext cx="1813148" cy="10878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46" tIns="93259" rIns="88846" bIns="932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Dengeli ve ölçülü olmalıdır</a:t>
          </a:r>
          <a:endParaRPr lang="en-US" sz="1600" kern="1200"/>
        </a:p>
      </dsp:txBody>
      <dsp:txXfrm>
        <a:off x="2231022" y="3136637"/>
        <a:ext cx="1813148" cy="10878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5AC3F-8A18-445C-8570-69EDE7758AF5}">
      <dsp:nvSpPr>
        <dsp:cNvPr id="0" name=""/>
        <dsp:cNvSpPr/>
      </dsp:nvSpPr>
      <dsp:spPr>
        <a:xfrm>
          <a:off x="2028527" y="1311026"/>
          <a:ext cx="435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138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4453" y="1354417"/>
        <a:ext cx="23286" cy="4657"/>
      </dsp:txXfrm>
    </dsp:sp>
    <dsp:sp modelId="{B8B62348-AEB2-4073-BE51-83AECFAC87FC}">
      <dsp:nvSpPr>
        <dsp:cNvPr id="0" name=""/>
        <dsp:cNvSpPr/>
      </dsp:nvSpPr>
      <dsp:spPr>
        <a:xfrm>
          <a:off x="5379" y="749261"/>
          <a:ext cx="2024948" cy="1214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24" tIns="104153" rIns="99224" bIns="10415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Araştırma, veri toplama yöntemlerinin ve araştırma düzenlerinin belirlenmesi</a:t>
          </a:r>
          <a:endParaRPr lang="en-US" sz="1400" kern="1200"/>
        </a:p>
      </dsp:txBody>
      <dsp:txXfrm>
        <a:off x="5379" y="749261"/>
        <a:ext cx="2024948" cy="1214969"/>
      </dsp:txXfrm>
    </dsp:sp>
    <dsp:sp modelId="{35A40111-1322-44B6-9F3C-FDD5DE30CDAA}">
      <dsp:nvSpPr>
        <dsp:cNvPr id="0" name=""/>
        <dsp:cNvSpPr/>
      </dsp:nvSpPr>
      <dsp:spPr>
        <a:xfrm>
          <a:off x="4519214" y="1311026"/>
          <a:ext cx="435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138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25139" y="1354417"/>
        <a:ext cx="23286" cy="4657"/>
      </dsp:txXfrm>
    </dsp:sp>
    <dsp:sp modelId="{69E7A04A-7B88-4E0C-951F-A4A41F942997}">
      <dsp:nvSpPr>
        <dsp:cNvPr id="0" name=""/>
        <dsp:cNvSpPr/>
      </dsp:nvSpPr>
      <dsp:spPr>
        <a:xfrm>
          <a:off x="2496065" y="749261"/>
          <a:ext cx="2024948" cy="12149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24" tIns="104153" rIns="99224" bIns="10415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Anket/araştırma/bilgi toplama formlarının hazırlanması </a:t>
          </a:r>
          <a:endParaRPr lang="en-US" sz="1400" kern="1200"/>
        </a:p>
      </dsp:txBody>
      <dsp:txXfrm>
        <a:off x="2496065" y="749261"/>
        <a:ext cx="2024948" cy="1214969"/>
      </dsp:txXfrm>
    </dsp:sp>
    <dsp:sp modelId="{F8E90092-1EE9-404B-BEC1-B73EB1E72F9B}">
      <dsp:nvSpPr>
        <dsp:cNvPr id="0" name=""/>
        <dsp:cNvSpPr/>
      </dsp:nvSpPr>
      <dsp:spPr>
        <a:xfrm>
          <a:off x="1017853" y="1962430"/>
          <a:ext cx="4981373" cy="435138"/>
        </a:xfrm>
        <a:custGeom>
          <a:avLst/>
          <a:gdLst/>
          <a:ahLst/>
          <a:cxnLst/>
          <a:rect l="0" t="0" r="0" b="0"/>
          <a:pathLst>
            <a:path>
              <a:moveTo>
                <a:pt x="4981373" y="0"/>
              </a:moveTo>
              <a:lnTo>
                <a:pt x="4981373" y="234669"/>
              </a:lnTo>
              <a:lnTo>
                <a:pt x="0" y="234669"/>
              </a:lnTo>
              <a:lnTo>
                <a:pt x="0" y="43513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83462" y="2177671"/>
        <a:ext cx="250154" cy="4657"/>
      </dsp:txXfrm>
    </dsp:sp>
    <dsp:sp modelId="{62BD226B-D71C-4144-ABFD-EBD2E57917EF}">
      <dsp:nvSpPr>
        <dsp:cNvPr id="0" name=""/>
        <dsp:cNvSpPr/>
      </dsp:nvSpPr>
      <dsp:spPr>
        <a:xfrm>
          <a:off x="4986752" y="749261"/>
          <a:ext cx="2024948" cy="12149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24" tIns="104153" rIns="99224" bIns="10415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Verilerin özetlenmesi için tablo ve grafiklerin tasarlanması </a:t>
          </a:r>
          <a:endParaRPr lang="en-US" sz="1400" kern="1200"/>
        </a:p>
      </dsp:txBody>
      <dsp:txXfrm>
        <a:off x="4986752" y="749261"/>
        <a:ext cx="2024948" cy="1214969"/>
      </dsp:txXfrm>
    </dsp:sp>
    <dsp:sp modelId="{FE6177A1-7DC2-419F-AD53-E73C5C3245E3}">
      <dsp:nvSpPr>
        <dsp:cNvPr id="0" name=""/>
        <dsp:cNvSpPr/>
      </dsp:nvSpPr>
      <dsp:spPr>
        <a:xfrm>
          <a:off x="2028527" y="2991733"/>
          <a:ext cx="435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138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4453" y="3035124"/>
        <a:ext cx="23286" cy="4657"/>
      </dsp:txXfrm>
    </dsp:sp>
    <dsp:sp modelId="{7A1BDF95-F36E-432E-BF19-8135CDEFD8CF}">
      <dsp:nvSpPr>
        <dsp:cNvPr id="0" name=""/>
        <dsp:cNvSpPr/>
      </dsp:nvSpPr>
      <dsp:spPr>
        <a:xfrm>
          <a:off x="5379" y="2429969"/>
          <a:ext cx="2024948" cy="12149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24" tIns="104153" rIns="99224" bIns="10415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Uygun veri analiz yöntemlerinin belirlenmes</a:t>
          </a:r>
          <a:endParaRPr lang="en-US" sz="1400" kern="1200"/>
        </a:p>
      </dsp:txBody>
      <dsp:txXfrm>
        <a:off x="5379" y="2429969"/>
        <a:ext cx="2024948" cy="1214969"/>
      </dsp:txXfrm>
    </dsp:sp>
    <dsp:sp modelId="{9E81DFAA-F29D-422A-BD09-D937F2E18EF5}">
      <dsp:nvSpPr>
        <dsp:cNvPr id="0" name=""/>
        <dsp:cNvSpPr/>
      </dsp:nvSpPr>
      <dsp:spPr>
        <a:xfrm>
          <a:off x="4519214" y="2991733"/>
          <a:ext cx="435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13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25139" y="3035124"/>
        <a:ext cx="23286" cy="4657"/>
      </dsp:txXfrm>
    </dsp:sp>
    <dsp:sp modelId="{C1875A1F-3336-4AF7-B0CC-462E8E56783F}">
      <dsp:nvSpPr>
        <dsp:cNvPr id="0" name=""/>
        <dsp:cNvSpPr/>
      </dsp:nvSpPr>
      <dsp:spPr>
        <a:xfrm>
          <a:off x="2496065" y="2429969"/>
          <a:ext cx="2024948" cy="12149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24" tIns="104153" rIns="99224" bIns="10415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Genellemeler için sınırlılık ve koşulların denetlenmesi </a:t>
          </a:r>
          <a:endParaRPr lang="en-US" sz="1400" kern="1200"/>
        </a:p>
      </dsp:txBody>
      <dsp:txXfrm>
        <a:off x="2496065" y="2429969"/>
        <a:ext cx="2024948" cy="1214969"/>
      </dsp:txXfrm>
    </dsp:sp>
    <dsp:sp modelId="{EC677E2C-AA17-4200-85DD-FFB12A6F0FEB}">
      <dsp:nvSpPr>
        <dsp:cNvPr id="0" name=""/>
        <dsp:cNvSpPr/>
      </dsp:nvSpPr>
      <dsp:spPr>
        <a:xfrm>
          <a:off x="4986752" y="2429969"/>
          <a:ext cx="2024948" cy="1214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24" tIns="104153" rIns="99224" bIns="10415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Gerekli ise Etik Kurul’dan izin alınması</a:t>
          </a:r>
          <a:endParaRPr lang="en-US" sz="1400" kern="1200"/>
        </a:p>
      </dsp:txBody>
      <dsp:txXfrm>
        <a:off x="4986752" y="2429969"/>
        <a:ext cx="2024948" cy="1214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6DE3D-E8F9-4487-A415-537A5AB812D6}">
      <dsp:nvSpPr>
        <dsp:cNvPr id="0" name=""/>
        <dsp:cNvSpPr/>
      </dsp:nvSpPr>
      <dsp:spPr>
        <a:xfrm>
          <a:off x="1009209" y="796109"/>
          <a:ext cx="1625062" cy="1625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CBF0E-F5E5-4E13-8218-8FCD4E8F6587}">
      <dsp:nvSpPr>
        <dsp:cNvPr id="0" name=""/>
        <dsp:cNvSpPr/>
      </dsp:nvSpPr>
      <dsp:spPr>
        <a:xfrm>
          <a:off x="16115" y="2835228"/>
          <a:ext cx="361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• Problemi/olayları ortaya çıkaran etmenleri bulmak: </a:t>
          </a:r>
          <a:endParaRPr lang="en-US" sz="2500" kern="1200"/>
        </a:p>
      </dsp:txBody>
      <dsp:txXfrm>
        <a:off x="16115" y="2835228"/>
        <a:ext cx="3611250" cy="720000"/>
      </dsp:txXfrm>
    </dsp:sp>
    <dsp:sp modelId="{68CE5A6C-7E47-4F8A-926B-A5CB87EF1505}">
      <dsp:nvSpPr>
        <dsp:cNvPr id="0" name=""/>
        <dsp:cNvSpPr/>
      </dsp:nvSpPr>
      <dsp:spPr>
        <a:xfrm>
          <a:off x="5252428" y="796109"/>
          <a:ext cx="1625062" cy="1625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D0FFA-9F02-491C-9596-568104554E34}">
      <dsp:nvSpPr>
        <dsp:cNvPr id="0" name=""/>
        <dsp:cNvSpPr/>
      </dsp:nvSpPr>
      <dsp:spPr>
        <a:xfrm>
          <a:off x="4259334" y="2835228"/>
          <a:ext cx="361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- neden?niçin?nasıl?ne zaman?nerede?</a:t>
          </a:r>
          <a:endParaRPr lang="en-US" sz="2500" kern="1200"/>
        </a:p>
      </dsp:txBody>
      <dsp:txXfrm>
        <a:off x="4259334" y="2835228"/>
        <a:ext cx="361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0BD09-100B-479C-BF43-A193D6BD948C}">
      <dsp:nvSpPr>
        <dsp:cNvPr id="0" name=""/>
        <dsp:cNvSpPr/>
      </dsp:nvSpPr>
      <dsp:spPr>
        <a:xfrm>
          <a:off x="0" y="105798"/>
          <a:ext cx="5098904" cy="638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Kuramsal ve/veya pratik problem</a:t>
          </a:r>
          <a:endParaRPr lang="en-US" sz="2600" kern="1200"/>
        </a:p>
      </dsp:txBody>
      <dsp:txXfrm>
        <a:off x="31185" y="136983"/>
        <a:ext cx="5036534" cy="576450"/>
      </dsp:txXfrm>
    </dsp:sp>
    <dsp:sp modelId="{393E8B73-954D-45AD-BB58-9DCD7C9C99E2}">
      <dsp:nvSpPr>
        <dsp:cNvPr id="0" name=""/>
        <dsp:cNvSpPr/>
      </dsp:nvSpPr>
      <dsp:spPr>
        <a:xfrm>
          <a:off x="0" y="819498"/>
          <a:ext cx="5098904" cy="63882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Eleştirel İnceleme</a:t>
          </a:r>
          <a:endParaRPr lang="en-US" sz="2600" kern="1200"/>
        </a:p>
      </dsp:txBody>
      <dsp:txXfrm>
        <a:off x="31185" y="850683"/>
        <a:ext cx="5036534" cy="576450"/>
      </dsp:txXfrm>
    </dsp:sp>
    <dsp:sp modelId="{35D675A5-FDDE-4996-B919-7869E4124662}">
      <dsp:nvSpPr>
        <dsp:cNvPr id="0" name=""/>
        <dsp:cNvSpPr/>
      </dsp:nvSpPr>
      <dsp:spPr>
        <a:xfrm>
          <a:off x="0" y="1533198"/>
          <a:ext cx="5098904" cy="63882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Yeni Gerçekler </a:t>
          </a:r>
          <a:endParaRPr lang="en-US" sz="2600" kern="1200"/>
        </a:p>
      </dsp:txBody>
      <dsp:txXfrm>
        <a:off x="31185" y="1564383"/>
        <a:ext cx="5036534" cy="576450"/>
      </dsp:txXfrm>
    </dsp:sp>
    <dsp:sp modelId="{B71BAD62-6137-4C48-8DA0-BBEDF10E98B5}">
      <dsp:nvSpPr>
        <dsp:cNvPr id="0" name=""/>
        <dsp:cNvSpPr/>
      </dsp:nvSpPr>
      <dsp:spPr>
        <a:xfrm>
          <a:off x="0" y="2246898"/>
          <a:ext cx="5098904" cy="63882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Yeni İlişkiler ve Sonuçlar </a:t>
          </a:r>
          <a:endParaRPr lang="en-US" sz="2600" kern="1200"/>
        </a:p>
      </dsp:txBody>
      <dsp:txXfrm>
        <a:off x="31185" y="2278083"/>
        <a:ext cx="5036534" cy="576450"/>
      </dsp:txXfrm>
    </dsp:sp>
    <dsp:sp modelId="{260A1A4E-9F39-41CF-885D-7EF55829FD34}">
      <dsp:nvSpPr>
        <dsp:cNvPr id="0" name=""/>
        <dsp:cNvSpPr/>
      </dsp:nvSpPr>
      <dsp:spPr>
        <a:xfrm>
          <a:off x="0" y="2960598"/>
          <a:ext cx="5098904" cy="63882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• Arayış ve Sorgulamalar Bütünü</a:t>
          </a:r>
          <a:endParaRPr lang="en-US" sz="2600" kern="1200"/>
        </a:p>
      </dsp:txBody>
      <dsp:txXfrm>
        <a:off x="31185" y="2991783"/>
        <a:ext cx="5036534" cy="576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31AFF-4DA7-4B91-B0AD-0C3625BCBE2B}">
      <dsp:nvSpPr>
        <dsp:cNvPr id="0" name=""/>
        <dsp:cNvSpPr/>
      </dsp:nvSpPr>
      <dsp:spPr>
        <a:xfrm>
          <a:off x="0" y="1785"/>
          <a:ext cx="5035549" cy="9048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16CA6-E2E4-4162-80CB-7E0B72B0AE80}">
      <dsp:nvSpPr>
        <dsp:cNvPr id="0" name=""/>
        <dsp:cNvSpPr/>
      </dsp:nvSpPr>
      <dsp:spPr>
        <a:xfrm>
          <a:off x="273706" y="205368"/>
          <a:ext cx="497647" cy="4976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44016-CFC8-4468-B533-E92DCB15976A}">
      <dsp:nvSpPr>
        <dsp:cNvPr id="0" name=""/>
        <dsp:cNvSpPr/>
      </dsp:nvSpPr>
      <dsp:spPr>
        <a:xfrm>
          <a:off x="1045060" y="1785"/>
          <a:ext cx="3990488" cy="90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59" tIns="95759" rIns="95759" bIns="9575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1-) Bilim alanına giren her türlü bilgi birikimini okumak, anlamak, gelişmeleri izleme</a:t>
          </a:r>
          <a:endParaRPr lang="en-US" sz="1700" kern="1200"/>
        </a:p>
      </dsp:txBody>
      <dsp:txXfrm>
        <a:off x="1045060" y="1785"/>
        <a:ext cx="3990488" cy="904813"/>
      </dsp:txXfrm>
    </dsp:sp>
    <dsp:sp modelId="{4AFBC0FF-E752-4E73-B916-09EC0610BB23}">
      <dsp:nvSpPr>
        <dsp:cNvPr id="0" name=""/>
        <dsp:cNvSpPr/>
      </dsp:nvSpPr>
      <dsp:spPr>
        <a:xfrm>
          <a:off x="0" y="1132802"/>
          <a:ext cx="5035549" cy="9048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497EE-1982-4493-BA99-4FA08C47E017}">
      <dsp:nvSpPr>
        <dsp:cNvPr id="0" name=""/>
        <dsp:cNvSpPr/>
      </dsp:nvSpPr>
      <dsp:spPr>
        <a:xfrm>
          <a:off x="273706" y="1336385"/>
          <a:ext cx="497647" cy="4976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48BFD-9CF4-4023-8996-F6EB08A08B17}">
      <dsp:nvSpPr>
        <dsp:cNvPr id="0" name=""/>
        <dsp:cNvSpPr/>
      </dsp:nvSpPr>
      <dsp:spPr>
        <a:xfrm>
          <a:off x="1045060" y="1132802"/>
          <a:ext cx="3990488" cy="90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59" tIns="95759" rIns="95759" bIns="9575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2-)Toplumsal sorunları kısa zamanda saptamak ve çözüm için araştırma planlamak</a:t>
          </a:r>
          <a:endParaRPr lang="en-US" sz="1700" kern="1200"/>
        </a:p>
      </dsp:txBody>
      <dsp:txXfrm>
        <a:off x="1045060" y="1132802"/>
        <a:ext cx="3990488" cy="904813"/>
      </dsp:txXfrm>
    </dsp:sp>
    <dsp:sp modelId="{844B2019-788B-4237-B0AE-2F36641C39A7}">
      <dsp:nvSpPr>
        <dsp:cNvPr id="0" name=""/>
        <dsp:cNvSpPr/>
      </dsp:nvSpPr>
      <dsp:spPr>
        <a:xfrm>
          <a:off x="0" y="2263820"/>
          <a:ext cx="5035549" cy="9048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C5062-19C5-4530-9FCE-61E2A27C3F0B}">
      <dsp:nvSpPr>
        <dsp:cNvPr id="0" name=""/>
        <dsp:cNvSpPr/>
      </dsp:nvSpPr>
      <dsp:spPr>
        <a:xfrm>
          <a:off x="273706" y="2467403"/>
          <a:ext cx="497647" cy="4976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CAF53-2CC1-45B7-9387-07021611EDA8}">
      <dsp:nvSpPr>
        <dsp:cNvPr id="0" name=""/>
        <dsp:cNvSpPr/>
      </dsp:nvSpPr>
      <dsp:spPr>
        <a:xfrm>
          <a:off x="1045060" y="2263820"/>
          <a:ext cx="3990488" cy="90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59" tIns="95759" rIns="95759" bIns="9575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3-) Sorunların çözümü için incelenecek değişkenleri/özellikleri doğru ve yeterli saptamak </a:t>
          </a:r>
          <a:endParaRPr lang="en-US" sz="1700" kern="1200"/>
        </a:p>
      </dsp:txBody>
      <dsp:txXfrm>
        <a:off x="1045060" y="2263820"/>
        <a:ext cx="3990488" cy="904813"/>
      </dsp:txXfrm>
    </dsp:sp>
    <dsp:sp modelId="{83ABE34F-9A07-4318-8990-3A08B1DAF0FE}">
      <dsp:nvSpPr>
        <dsp:cNvPr id="0" name=""/>
        <dsp:cNvSpPr/>
      </dsp:nvSpPr>
      <dsp:spPr>
        <a:xfrm>
          <a:off x="0" y="3394837"/>
          <a:ext cx="5035549" cy="9048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35AEF-42AD-494A-9EA3-53F9E2B64095}">
      <dsp:nvSpPr>
        <dsp:cNvPr id="0" name=""/>
        <dsp:cNvSpPr/>
      </dsp:nvSpPr>
      <dsp:spPr>
        <a:xfrm>
          <a:off x="273706" y="3598420"/>
          <a:ext cx="497647" cy="4976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6185B-F42F-4B55-8A2A-D484CA4A3727}">
      <dsp:nvSpPr>
        <dsp:cNvPr id="0" name=""/>
        <dsp:cNvSpPr/>
      </dsp:nvSpPr>
      <dsp:spPr>
        <a:xfrm>
          <a:off x="1045060" y="3394837"/>
          <a:ext cx="3990488" cy="90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59" tIns="95759" rIns="95759" bIns="9575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4-) Sorunlarla ilgili özgün hipotezler kurmak veya formüle etmek</a:t>
          </a:r>
          <a:endParaRPr lang="en-US" sz="1700" kern="1200"/>
        </a:p>
      </dsp:txBody>
      <dsp:txXfrm>
        <a:off x="1045060" y="3394837"/>
        <a:ext cx="3990488" cy="9048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001F8-164C-46F6-84AA-7BED938BE52A}">
      <dsp:nvSpPr>
        <dsp:cNvPr id="0" name=""/>
        <dsp:cNvSpPr/>
      </dsp:nvSpPr>
      <dsp:spPr>
        <a:xfrm>
          <a:off x="0" y="64038"/>
          <a:ext cx="5098904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5-) Sorunların saptanması ve çözüm yollarının geçerli ve güvenilir biçimde ortaya konması </a:t>
          </a:r>
          <a:endParaRPr lang="en-US" sz="1700" kern="1200"/>
        </a:p>
      </dsp:txBody>
      <dsp:txXfrm>
        <a:off x="33012" y="97050"/>
        <a:ext cx="5032880" cy="610236"/>
      </dsp:txXfrm>
    </dsp:sp>
    <dsp:sp modelId="{6AB89F6E-CFFE-4037-B9BE-B77A0DE424F0}">
      <dsp:nvSpPr>
        <dsp:cNvPr id="0" name=""/>
        <dsp:cNvSpPr/>
      </dsp:nvSpPr>
      <dsp:spPr>
        <a:xfrm>
          <a:off x="0" y="789258"/>
          <a:ext cx="5098904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• dogru toplum</a:t>
          </a:r>
          <a:endParaRPr lang="en-US" sz="1700" kern="1200"/>
        </a:p>
      </dsp:txBody>
      <dsp:txXfrm>
        <a:off x="33012" y="822270"/>
        <a:ext cx="5032880" cy="610236"/>
      </dsp:txXfrm>
    </dsp:sp>
    <dsp:sp modelId="{309D73E4-F6F7-4BDF-B996-A236F1E805B9}">
      <dsp:nvSpPr>
        <dsp:cNvPr id="0" name=""/>
        <dsp:cNvSpPr/>
      </dsp:nvSpPr>
      <dsp:spPr>
        <a:xfrm>
          <a:off x="0" y="1514478"/>
          <a:ext cx="5098904" cy="6762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• dogru ve yeterli sayıda birim</a:t>
          </a:r>
          <a:endParaRPr lang="en-US" sz="1700" kern="1200"/>
        </a:p>
      </dsp:txBody>
      <dsp:txXfrm>
        <a:off x="33012" y="1547490"/>
        <a:ext cx="5032880" cy="610236"/>
      </dsp:txXfrm>
    </dsp:sp>
    <dsp:sp modelId="{CD7C3C55-E0C4-4DB4-A78A-076E878BBF22}">
      <dsp:nvSpPr>
        <dsp:cNvPr id="0" name=""/>
        <dsp:cNvSpPr/>
      </dsp:nvSpPr>
      <dsp:spPr>
        <a:xfrm>
          <a:off x="0" y="2239698"/>
          <a:ext cx="5098904" cy="6762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• doğru özellikler/değişkenler</a:t>
          </a:r>
          <a:endParaRPr lang="en-US" sz="1700" kern="1200"/>
        </a:p>
      </dsp:txBody>
      <dsp:txXfrm>
        <a:off x="33012" y="2272710"/>
        <a:ext cx="5032880" cy="610236"/>
      </dsp:txXfrm>
    </dsp:sp>
    <dsp:sp modelId="{B38A8191-4BCD-46BD-8650-8EFBEC55A0CD}">
      <dsp:nvSpPr>
        <dsp:cNvPr id="0" name=""/>
        <dsp:cNvSpPr/>
      </dsp:nvSpPr>
      <dsp:spPr>
        <a:xfrm>
          <a:off x="0" y="2964918"/>
          <a:ext cx="5098904" cy="6762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• dogru ve etkin yöntemler</a:t>
          </a:r>
          <a:endParaRPr lang="en-US" sz="1700" kern="1200"/>
        </a:p>
      </dsp:txBody>
      <dsp:txXfrm>
        <a:off x="33012" y="2997930"/>
        <a:ext cx="5032880" cy="610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1C9D9-CC41-424B-BF60-212CFC9037B4}">
      <dsp:nvSpPr>
        <dsp:cNvPr id="0" name=""/>
        <dsp:cNvSpPr/>
      </dsp:nvSpPr>
      <dsp:spPr>
        <a:xfrm>
          <a:off x="0" y="0"/>
          <a:ext cx="50355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5EEDD-6AE9-4BF9-9597-DC163FE6F426}">
      <dsp:nvSpPr>
        <dsp:cNvPr id="0" name=""/>
        <dsp:cNvSpPr/>
      </dsp:nvSpPr>
      <dsp:spPr>
        <a:xfrm>
          <a:off x="0" y="0"/>
          <a:ext cx="5035549" cy="107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6-) Toplumun ya da temsili biriminin özelliklerini doğru ölçmek </a:t>
          </a:r>
          <a:endParaRPr lang="en-US" sz="2500" kern="1200"/>
        </a:p>
      </dsp:txBody>
      <dsp:txXfrm>
        <a:off x="0" y="0"/>
        <a:ext cx="5035549" cy="1075359"/>
      </dsp:txXfrm>
    </dsp:sp>
    <dsp:sp modelId="{A18718DC-0979-4FA3-9910-F000D07CD5B0}">
      <dsp:nvSpPr>
        <dsp:cNvPr id="0" name=""/>
        <dsp:cNvSpPr/>
      </dsp:nvSpPr>
      <dsp:spPr>
        <a:xfrm>
          <a:off x="0" y="1075359"/>
          <a:ext cx="50355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674B1-B2BC-4217-B20F-A06DB7201C2E}">
      <dsp:nvSpPr>
        <dsp:cNvPr id="0" name=""/>
        <dsp:cNvSpPr/>
      </dsp:nvSpPr>
      <dsp:spPr>
        <a:xfrm>
          <a:off x="0" y="1075359"/>
          <a:ext cx="5035549" cy="107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• Uygun ölçek kullanmak </a:t>
          </a:r>
          <a:endParaRPr lang="en-US" sz="2500" kern="1200"/>
        </a:p>
      </dsp:txBody>
      <dsp:txXfrm>
        <a:off x="0" y="1075359"/>
        <a:ext cx="5035549" cy="1075359"/>
      </dsp:txXfrm>
    </dsp:sp>
    <dsp:sp modelId="{46979E18-517B-4927-BCC0-66D3A76F9F22}">
      <dsp:nvSpPr>
        <dsp:cNvPr id="0" name=""/>
        <dsp:cNvSpPr/>
      </dsp:nvSpPr>
      <dsp:spPr>
        <a:xfrm>
          <a:off x="0" y="2150718"/>
          <a:ext cx="50355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6C173-4ACE-4F17-AC7F-76E4EC239342}">
      <dsp:nvSpPr>
        <dsp:cNvPr id="0" name=""/>
        <dsp:cNvSpPr/>
      </dsp:nvSpPr>
      <dsp:spPr>
        <a:xfrm>
          <a:off x="0" y="2150718"/>
          <a:ext cx="5035549" cy="107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• Sayısallaştırmak </a:t>
          </a:r>
          <a:endParaRPr lang="en-US" sz="2500" kern="1200"/>
        </a:p>
      </dsp:txBody>
      <dsp:txXfrm>
        <a:off x="0" y="2150718"/>
        <a:ext cx="5035549" cy="1075359"/>
      </dsp:txXfrm>
    </dsp:sp>
    <dsp:sp modelId="{A965946B-F7EE-4118-8294-39593764F2E6}">
      <dsp:nvSpPr>
        <dsp:cNvPr id="0" name=""/>
        <dsp:cNvSpPr/>
      </dsp:nvSpPr>
      <dsp:spPr>
        <a:xfrm>
          <a:off x="0" y="3226077"/>
          <a:ext cx="50355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02D3C-8D23-4704-BA80-79AC98FF6F1C}">
      <dsp:nvSpPr>
        <dsp:cNvPr id="0" name=""/>
        <dsp:cNvSpPr/>
      </dsp:nvSpPr>
      <dsp:spPr>
        <a:xfrm>
          <a:off x="0" y="3226077"/>
          <a:ext cx="5035549" cy="107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• Verileri kaydetmek</a:t>
          </a:r>
          <a:endParaRPr lang="en-US" sz="2500" kern="1200"/>
        </a:p>
      </dsp:txBody>
      <dsp:txXfrm>
        <a:off x="0" y="3226077"/>
        <a:ext cx="5035549" cy="10753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DAE9A-4FC7-4A06-8CB6-5C62B028FA9B}">
      <dsp:nvSpPr>
        <dsp:cNvPr id="0" name=""/>
        <dsp:cNvSpPr/>
      </dsp:nvSpPr>
      <dsp:spPr>
        <a:xfrm>
          <a:off x="890763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7E75C-C72B-4E11-BE32-E338DCA43BBB}">
      <dsp:nvSpPr>
        <dsp:cNvPr id="0" name=""/>
        <dsp:cNvSpPr/>
      </dsp:nvSpPr>
      <dsp:spPr>
        <a:xfrm>
          <a:off x="291148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• 10 Maddede yazılan tüm görevlerin plana aktarımı </a:t>
          </a:r>
          <a:endParaRPr lang="en-US" sz="1700" kern="1200"/>
        </a:p>
      </dsp:txBody>
      <dsp:txXfrm>
        <a:off x="291148" y="2456435"/>
        <a:ext cx="2180418" cy="720000"/>
      </dsp:txXfrm>
    </dsp:sp>
    <dsp:sp modelId="{C290233A-38E9-44A4-90B1-2F4ED59A42BE}">
      <dsp:nvSpPr>
        <dsp:cNvPr id="0" name=""/>
        <dsp:cNvSpPr/>
      </dsp:nvSpPr>
      <dsp:spPr>
        <a:xfrm>
          <a:off x="3452755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7114E-BA3B-4041-B262-CA1F9800D4CF}">
      <dsp:nvSpPr>
        <dsp:cNvPr id="0" name=""/>
        <dsp:cNvSpPr/>
      </dsp:nvSpPr>
      <dsp:spPr>
        <a:xfrm>
          <a:off x="2853140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• Planın uygulanması </a:t>
          </a:r>
          <a:endParaRPr lang="en-US" sz="1700" kern="1200"/>
        </a:p>
      </dsp:txBody>
      <dsp:txXfrm>
        <a:off x="2853140" y="2456435"/>
        <a:ext cx="2180418" cy="720000"/>
      </dsp:txXfrm>
    </dsp:sp>
    <dsp:sp modelId="{F4EAD214-876C-41B1-8940-B993D4E4BEAD}">
      <dsp:nvSpPr>
        <dsp:cNvPr id="0" name=""/>
        <dsp:cNvSpPr/>
      </dsp:nvSpPr>
      <dsp:spPr>
        <a:xfrm>
          <a:off x="6014747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4571C-8527-4323-8E26-FB8679B6F39B}">
      <dsp:nvSpPr>
        <dsp:cNvPr id="0" name=""/>
        <dsp:cNvSpPr/>
      </dsp:nvSpPr>
      <dsp:spPr>
        <a:xfrm>
          <a:off x="5415132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• Aşamalar ilişkili ve ardışıktır.</a:t>
          </a:r>
          <a:endParaRPr lang="en-US" sz="1700" kern="1200"/>
        </a:p>
      </dsp:txBody>
      <dsp:txXfrm>
        <a:off x="5415132" y="2456435"/>
        <a:ext cx="2180418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17EFF-63A5-4812-91F0-77D1B6B00EF5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Konu/Problem Seçimi</a:t>
          </a:r>
          <a:endParaRPr lang="en-US" sz="2000" kern="1200"/>
        </a:p>
      </dsp:txBody>
      <dsp:txXfrm>
        <a:off x="468272" y="3745"/>
        <a:ext cx="2171923" cy="1303153"/>
      </dsp:txXfrm>
    </dsp:sp>
    <dsp:sp modelId="{430BE3BA-8215-47BB-A248-6C85D63C6AE8}">
      <dsp:nvSpPr>
        <dsp:cNvPr id="0" name=""/>
        <dsp:cNvSpPr/>
      </dsp:nvSpPr>
      <dsp:spPr>
        <a:xfrm>
          <a:off x="2857388" y="3745"/>
          <a:ext cx="2171923" cy="1303153"/>
        </a:xfrm>
        <a:prstGeom prst="rect">
          <a:avLst/>
        </a:prstGeom>
        <a:solidFill>
          <a:schemeClr val="accent5">
            <a:hueOff val="-1736021"/>
            <a:satOff val="-118"/>
            <a:lumOff val="2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Araştırma Önerisi Hazırlama </a:t>
          </a:r>
          <a:endParaRPr lang="en-US" sz="2000" kern="1200"/>
        </a:p>
      </dsp:txBody>
      <dsp:txXfrm>
        <a:off x="2857388" y="3745"/>
        <a:ext cx="2171923" cy="1303153"/>
      </dsp:txXfrm>
    </dsp:sp>
    <dsp:sp modelId="{505A28B9-2AC3-48CA-821D-CAFC7B992B3F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solidFill>
          <a:schemeClr val="accent5">
            <a:hueOff val="-3472043"/>
            <a:satOff val="-236"/>
            <a:lumOff val="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Eleştirel Kaynak İncelemesi</a:t>
          </a:r>
          <a:endParaRPr lang="en-US" sz="2000" kern="1200"/>
        </a:p>
      </dsp:txBody>
      <dsp:txXfrm>
        <a:off x="5246503" y="3745"/>
        <a:ext cx="2171923" cy="1303153"/>
      </dsp:txXfrm>
    </dsp:sp>
    <dsp:sp modelId="{28B5FD74-56FD-408F-8D57-8E6C9108B30D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solidFill>
          <a:schemeClr val="accent5">
            <a:hueOff val="-5208064"/>
            <a:satOff val="-354"/>
            <a:lumOff val="8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Araştırma Stratejisi ve Hipotezlerin Belirlenmesi </a:t>
          </a:r>
          <a:endParaRPr lang="en-US" sz="2000" kern="1200"/>
        </a:p>
      </dsp:txBody>
      <dsp:txXfrm>
        <a:off x="468272" y="1524092"/>
        <a:ext cx="2171923" cy="1303153"/>
      </dsp:txXfrm>
    </dsp:sp>
    <dsp:sp modelId="{8AFBA9E7-AEE2-451D-B2FC-4679C8D5E11D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solidFill>
          <a:schemeClr val="accent5">
            <a:hueOff val="-6944086"/>
            <a:satOff val="-472"/>
            <a:lumOff val="1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Popülasyon ve Örneklemin Belirlenmesi</a:t>
          </a:r>
          <a:endParaRPr lang="en-US" sz="2000" kern="1200"/>
        </a:p>
      </dsp:txBody>
      <dsp:txXfrm>
        <a:off x="2857388" y="1524092"/>
        <a:ext cx="2171923" cy="1303153"/>
      </dsp:txXfrm>
    </dsp:sp>
    <dsp:sp modelId="{7A5185BD-B108-4545-97AE-45F2F7BD2D83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solidFill>
          <a:schemeClr val="accent5">
            <a:hueOff val="-8680107"/>
            <a:satOff val="-590"/>
            <a:lumOff val="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Verilerin Toplanması</a:t>
          </a:r>
          <a:endParaRPr lang="en-US" sz="2000" kern="1200"/>
        </a:p>
      </dsp:txBody>
      <dsp:txXfrm>
        <a:off x="5246503" y="1524092"/>
        <a:ext cx="2171923" cy="1303153"/>
      </dsp:txXfrm>
    </dsp:sp>
    <dsp:sp modelId="{1E0F84ED-8B95-4983-AEA3-01160AA5AFA8}">
      <dsp:nvSpPr>
        <dsp:cNvPr id="0" name=""/>
        <dsp:cNvSpPr/>
      </dsp:nvSpPr>
      <dsp:spPr>
        <a:xfrm>
          <a:off x="1662830" y="3044438"/>
          <a:ext cx="2171923" cy="1303153"/>
        </a:xfrm>
        <a:prstGeom prst="rect">
          <a:avLst/>
        </a:prstGeom>
        <a:solidFill>
          <a:schemeClr val="accent5">
            <a:hueOff val="-10416129"/>
            <a:satOff val="-708"/>
            <a:lumOff val="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Veri Analizleri </a:t>
          </a:r>
          <a:endParaRPr lang="en-US" sz="2000" kern="1200"/>
        </a:p>
      </dsp:txBody>
      <dsp:txXfrm>
        <a:off x="1662830" y="3044438"/>
        <a:ext cx="2171923" cy="1303153"/>
      </dsp:txXfrm>
    </dsp:sp>
    <dsp:sp modelId="{CC94FF66-0AC3-4A9C-B783-2EC51FBFCCA3}">
      <dsp:nvSpPr>
        <dsp:cNvPr id="0" name=""/>
        <dsp:cNvSpPr/>
      </dsp:nvSpPr>
      <dsp:spPr>
        <a:xfrm>
          <a:off x="4051946" y="3044438"/>
          <a:ext cx="2171923" cy="1303153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Araştırma Bulgularının Raporlanması</a:t>
          </a:r>
          <a:endParaRPr lang="en-US" sz="2000" kern="1200"/>
        </a:p>
      </dsp:txBody>
      <dsp:txXfrm>
        <a:off x="4051946" y="3044438"/>
        <a:ext cx="2171923" cy="130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5E679FA-5230-25A2-B02D-138B205C4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B5648715-273C-7667-3124-AD80BCEAD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9015C2EE-E400-ED30-A132-3F30A7D9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F04BA1E1-1BE4-573E-D34D-A6E2CF75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74ED1BD2-5C93-0F1E-D29A-567589CB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7445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7A3FFA2-360F-17ED-B2D6-82DBE304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EA61321E-8ACF-4461-E32F-6BF5A2DD1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B4AE2DE2-A71E-D6AB-54FD-1B775BB5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E7D8679D-2920-9755-A3C2-6FE3A4C6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A54B6BCC-7902-0413-9E31-0E43C7C2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0824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62BB1F92-D349-36E7-BB39-A883506D9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47488002-C429-D59D-2FF2-61C7830E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2776F0D7-FEDA-4D91-4DC5-A42D4EA5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51BDB5F-EC0E-184B-C32F-BF14CC36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4B05140D-0F10-A86B-B05B-30D4A1D5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261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ACD5D55-EEF0-59DF-A4BC-2F9ABCFC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F2F26A5-1561-5444-6A64-5ACF32546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5F2D7E9F-5F94-2E60-4FC9-2C9EF21E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57C66853-1BDC-8DB4-7924-A626C30F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3E25BDA5-9E5C-797C-31B9-D876290C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2667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960540D-3729-CA91-ADC5-CE0DE79C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4AD5139B-DE8B-7CE1-6C98-38D84157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E00B4CB9-70FE-DA30-E77F-EA477F5D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D274F9CA-593F-129F-3DB7-520DEFEE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D71713E0-462D-A01B-CDF8-ECD714F4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4469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5C7AD10-1D81-B0CC-819C-3C96D7A5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4DD2526-3FBC-375A-1892-D266FEDFA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966962EC-0AB8-35EE-916C-5F51E3142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0F6BBF36-6793-B0DA-4F32-777573AB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87F2B69E-CBA5-F590-000E-037EFA3F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BB48D42F-1021-390E-603A-505099AB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9905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14E1E4D-7522-F169-D4DF-3D2A2986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C4F24465-70C0-42DE-D98B-6DF5EDD66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9736738D-8038-90AC-F9AC-57DC12739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EB46EA6C-BD76-B420-985F-2C9DB381F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76AE8BDD-04B6-759A-E34B-33F743673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410F47DC-8B2F-31D9-818A-0CF9E4FD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1D429549-B4A0-D56B-EC5C-94314DEE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37FF01D5-4575-6129-2754-5BE7F2F4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8570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92522F7-63F1-D05F-2CB0-AD21129C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46E48B95-6C4C-47DF-BD59-3C1709CA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DC41961A-0789-139B-99FA-736A533B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D2FE369E-782B-62A0-60A4-94210DD2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6291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66A887E9-A9F4-2EA6-A8EF-E2DC155A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91445404-6419-93CD-72A3-4A5ACB27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56037AB8-614D-1AE2-E15C-1D3DAC055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9551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812F0EC-63E2-34DB-5572-83236F6C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3ACBB4B-136B-C6C1-CD69-C2666B1DD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04F159F8-A27B-CD5B-BD16-852BEE10B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503443F0-D1E3-8918-F2DB-83675F01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E0C24373-9369-E1A3-8213-2AECDDFA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0C999E8F-0834-C764-995A-223CB64F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4012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B9E623C-CF45-2883-9914-34868F59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1ED1FB74-73F7-9A8C-F12A-DFA4FB602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5DC5C344-FB81-1B7F-A96F-5662B96F2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7725BDE2-0C8C-6E22-CE5C-C109EA513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F0FB5996-A535-5F40-9E34-C3EBE3DB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50C05DCE-E1C5-7C38-7050-ABE79463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6823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491D2459-BF12-584A-08A7-C18284A7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5A594536-818C-3EA4-92BD-536A0DC2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2F54961C-97CD-C7E5-9B08-5D6882EED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E5FACFBB-54D5-79B4-53C2-F519DE969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8B1915A1-EF43-5AE7-EE9C-B401CF29B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6637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522B21E-B2B9-4C72-9A71-C87EFD1374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EB7D2A2-F448-44D4-938C-DC84CBCB3B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71AEA07-1E14-44B4-8E55-64EF049CD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143000" y="1293338"/>
            <a:ext cx="6858000" cy="1635596"/>
          </a:xfrm>
        </p:spPr>
        <p:txBody>
          <a:bodyPr anchor="ctr">
            <a:normAutofit fontScale="90000"/>
          </a:bodyPr>
          <a:lstStyle/>
          <a:p>
            <a:r>
              <a:rPr lang="tr-TR" sz="4400" b="1" dirty="0"/>
              <a:t>BİLİMSEL ARAŞTIRMA </a:t>
            </a:r>
            <a:r>
              <a:rPr lang="tr-TR" sz="4400" b="1" dirty="0" smtClean="0"/>
              <a:t>SÜRECİ</a:t>
            </a:r>
            <a:r>
              <a:rPr lang="tr-TR" sz="4400" dirty="0"/>
              <a:t/>
            </a:r>
            <a:br>
              <a:rPr lang="tr-TR" sz="4400" dirty="0"/>
            </a:br>
            <a:r>
              <a:rPr lang="tr-TR" sz="4400" dirty="0"/>
              <a:t> </a:t>
            </a:r>
            <a:br>
              <a:rPr lang="tr-TR" sz="4400" dirty="0"/>
            </a:br>
            <a:endParaRPr lang="tr-TR" sz="44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43000" y="2928934"/>
            <a:ext cx="6858000" cy="1143008"/>
          </a:xfrm>
        </p:spPr>
        <p:txBody>
          <a:bodyPr anchor="ctr">
            <a:normAutofit/>
          </a:bodyPr>
          <a:lstStyle/>
          <a:p>
            <a:r>
              <a:rPr lang="tr-TR" sz="2800" b="1" dirty="0" smtClean="0"/>
              <a:t>ARAŞTIRMA VE ARAŞTIRMA PLANLAMA</a:t>
            </a:r>
            <a:endParaRPr lang="tr-TR" sz="28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F7C8EA93-3210-4C62-99E9-153C275E3A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=""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Yazı tahtası üzerinde karmaşık matematik formülleri">
            <a:extLst>
              <a:ext uri="{FF2B5EF4-FFF2-40B4-BE49-F238E27FC236}">
                <a16:creationId xmlns="" xmlns:a16="http://schemas.microsoft.com/office/drawing/2014/main" id="{3811ED42-1CB9-DC3B-A5BF-254C6A5D18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785" r="26862" b="-1"/>
          <a:stretch>
            <a:fillRect/>
          </a:stretch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490722" y="714356"/>
            <a:ext cx="5170932" cy="5476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/>
              <a:t>10-) Üretilen bilgileri, ulaşılan kararları ve çözümleri yaymak </a:t>
            </a:r>
          </a:p>
          <a:p>
            <a:pPr>
              <a:buNone/>
            </a:pPr>
            <a:r>
              <a:rPr lang="tr-TR" sz="2400" dirty="0"/>
              <a:t>• Bilim çevreleri </a:t>
            </a:r>
          </a:p>
          <a:p>
            <a:pPr>
              <a:buNone/>
            </a:pPr>
            <a:r>
              <a:rPr lang="tr-TR" sz="2400" dirty="0"/>
              <a:t>• Bilimsel yazılar (Tez, bildiri, makale) </a:t>
            </a:r>
          </a:p>
          <a:p>
            <a:pPr>
              <a:buNone/>
            </a:pPr>
            <a:r>
              <a:rPr lang="tr-TR" sz="2400" dirty="0"/>
              <a:t>• Bilimsel etkinlikler: Sempozyum, kongre, konferans, seminer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E2B703B-46F9-481A-A605-82E2A828C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 algn="ctr"/>
            <a:r>
              <a:rPr lang="tr-TR">
                <a:solidFill>
                  <a:srgbClr val="FFFFFF"/>
                </a:solidFill>
              </a:rPr>
              <a:t>Araştırma Planı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F13BE4D7-0C3D-4906-B230-A1C5B4665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="" xmlns:a16="http://schemas.microsoft.com/office/drawing/2014/main" id="{96008B50-26C5-30B8-FDF0-9D0EB1CAC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48270589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E2B703B-46F9-481A-A605-82E2A828C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285729"/>
            <a:ext cx="7886700" cy="714379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rgbClr val="FFFFFF"/>
                </a:solidFill>
              </a:rPr>
              <a:t>Bilimsel Araştırma Süreci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F13BE4D7-0C3D-4906-B230-A1C5B4665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="" xmlns:a16="http://schemas.microsoft.com/office/drawing/2014/main" id="{46B9F04A-B4CD-AA33-FF1A-C6A70CEF0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25445045"/>
              </p:ext>
            </p:extLst>
          </p:nvPr>
        </p:nvGraphicFramePr>
        <p:xfrm>
          <a:off x="500034" y="1285860"/>
          <a:ext cx="8015316" cy="486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tr-TR" sz="4700"/>
              <a:t>Temel Kavramlar</a:t>
            </a:r>
          </a:p>
        </p:txBody>
      </p:sp>
      <p:pic>
        <p:nvPicPr>
          <p:cNvPr id="5" name="Picture 4" descr="Kimyasal formüller kağıda yazılıyor">
            <a:extLst>
              <a:ext uri="{FF2B5EF4-FFF2-40B4-BE49-F238E27FC236}">
                <a16:creationId xmlns="" xmlns:a16="http://schemas.microsoft.com/office/drawing/2014/main" id="{04A3CAAC-8CC8-8F9E-AB2C-7A0978689F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47" r="35903"/>
          <a:stretch>
            <a:fillRect/>
          </a:stretch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="" xmlns:a16="http://schemas.microsoft.com/office/drawing/2014/main" id="{21540236-BFD5-4A9D-8840-4703E7F768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 İçerik Yer Tutucusu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900" dirty="0"/>
              <a:t>• DEĞİŞKEN: Toplumun/birimin incelenen özellikleri</a:t>
            </a:r>
          </a:p>
          <a:p>
            <a:pPr>
              <a:buFontTx/>
              <a:buChar char="-"/>
            </a:pPr>
            <a:r>
              <a:rPr lang="tr-TR" sz="1900" dirty="0"/>
              <a:t>Fiziksel, kimyasal </a:t>
            </a:r>
          </a:p>
          <a:p>
            <a:pPr>
              <a:buFontTx/>
              <a:buChar char="-"/>
            </a:pPr>
            <a:r>
              <a:rPr lang="tr-TR" sz="1900" dirty="0"/>
              <a:t>Biyolojik (fizyolojik, anatomik, histolojik, patolojik, hematolojik, biyokimyasal)</a:t>
            </a:r>
          </a:p>
          <a:p>
            <a:pPr>
              <a:buFontTx/>
              <a:buChar char="-"/>
            </a:pPr>
            <a:r>
              <a:rPr lang="tr-TR" sz="1900" dirty="0"/>
              <a:t>Demografik, psikolojik, davranışsal, </a:t>
            </a:r>
            <a:r>
              <a:rPr lang="tr-TR" sz="1900" dirty="0" err="1"/>
              <a:t>sosyo</a:t>
            </a:r>
            <a:r>
              <a:rPr lang="tr-TR" sz="1900" dirty="0"/>
              <a:t>-kültürel,</a:t>
            </a:r>
          </a:p>
          <a:p>
            <a:pPr>
              <a:buNone/>
            </a:pPr>
            <a:r>
              <a:rPr lang="tr-TR" sz="1900" dirty="0"/>
              <a:t>• Bağımlı/Bağımsız </a:t>
            </a:r>
          </a:p>
          <a:p>
            <a:pPr>
              <a:buNone/>
            </a:pPr>
            <a:r>
              <a:rPr lang="tr-TR" sz="1900" dirty="0"/>
              <a:t>• Uygun ölçek kullanımı </a:t>
            </a:r>
          </a:p>
          <a:p>
            <a:pPr>
              <a:buNone/>
            </a:pPr>
            <a:r>
              <a:rPr lang="tr-TR" sz="1900" dirty="0"/>
              <a:t>• Toplum (N), örnek/birim (n), değişken (k)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 VERİ: değerler dizisi </a:t>
            </a:r>
          </a:p>
          <a:p>
            <a:pPr>
              <a:buFontTx/>
              <a:buChar char="-"/>
            </a:pPr>
            <a:r>
              <a:rPr lang="tr-TR" dirty="0" smtClean="0"/>
              <a:t>Toplum ya da örnekteki değişken(</a:t>
            </a:r>
            <a:r>
              <a:rPr lang="tr-TR" dirty="0" err="1" smtClean="0"/>
              <a:t>ler</a:t>
            </a:r>
            <a:r>
              <a:rPr lang="tr-TR" dirty="0" smtClean="0"/>
              <a:t>)den elde edilen </a:t>
            </a:r>
          </a:p>
          <a:p>
            <a:pPr>
              <a:buFontTx/>
              <a:buChar char="-"/>
            </a:pPr>
            <a:r>
              <a:rPr lang="tr-TR" dirty="0" smtClean="0"/>
              <a:t>Doğru, geçerli, güvenilir ölçeklerle saptanmış</a:t>
            </a:r>
          </a:p>
          <a:p>
            <a:pPr>
              <a:buNone/>
            </a:pPr>
            <a:r>
              <a:rPr lang="tr-TR" dirty="0" smtClean="0"/>
              <a:t>• ÖLÇME: Sayısal değerler elde etme </a:t>
            </a:r>
          </a:p>
          <a:p>
            <a:pPr>
              <a:buFontTx/>
              <a:buChar char="-"/>
            </a:pPr>
            <a:r>
              <a:rPr lang="tr-TR" dirty="0" smtClean="0"/>
              <a:t>Ölçekler </a:t>
            </a:r>
          </a:p>
          <a:p>
            <a:pPr>
              <a:buFontTx/>
              <a:buChar char="-"/>
            </a:pPr>
            <a:r>
              <a:rPr lang="tr-TR" dirty="0" smtClean="0"/>
              <a:t>Değişken boyutu (uzunluk, yoğunluk, derece, şiddet)  </a:t>
            </a:r>
          </a:p>
          <a:p>
            <a:pPr>
              <a:buFontTx/>
              <a:buChar char="-"/>
            </a:pPr>
            <a:r>
              <a:rPr lang="tr-TR" dirty="0" smtClean="0"/>
              <a:t>Boyutun büyüklüğü (boyutları, çekimi, kuvveti, gücü, yoğunluğu </a:t>
            </a:r>
          </a:p>
          <a:p>
            <a:pPr>
              <a:buNone/>
            </a:pPr>
            <a:r>
              <a:rPr lang="tr-TR" dirty="0" smtClean="0"/>
              <a:t>• Standart ölçek= istatistiksel özellikli veri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E2B703B-46F9-481A-A605-82E2A828C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F13BE4D7-0C3D-4906-B230-A1C5B4665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="" xmlns:a16="http://schemas.microsoft.com/office/drawing/2014/main" id="{6A0F5E4B-333B-0682-2FE5-BFC2146113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59259179"/>
              </p:ext>
            </p:extLst>
          </p:nvPr>
        </p:nvGraphicFramePr>
        <p:xfrm>
          <a:off x="428596" y="214290"/>
          <a:ext cx="8086754" cy="5937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E2B703B-46F9-481A-A605-82E2A828C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F13BE4D7-0C3D-4906-B230-A1C5B4665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="" xmlns:a16="http://schemas.microsoft.com/office/drawing/2014/main" id="{284E571C-2788-3B9B-A184-EAF60E976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0745209"/>
              </p:ext>
            </p:extLst>
          </p:nvPr>
        </p:nvGraphicFramePr>
        <p:xfrm>
          <a:off x="428596" y="500042"/>
          <a:ext cx="8086754" cy="565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60B0EFB-53ED-4F35-B05D-F658EA021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4D919D-34CD-82C3-6538-5AC18006D1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91" r="43363" b="-1"/>
          <a:stretch>
            <a:fillRect/>
          </a:stretch>
        </p:blipFill>
        <p:spPr>
          <a:xfrm>
            <a:off x="-5524" y="10"/>
            <a:ext cx="3641692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="" xmlns:a16="http://schemas.microsoft.com/office/drawing/2014/main" id="{835EF3DD-7D43-4A27-8967-A92FD8CC93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70286" y="357166"/>
            <a:ext cx="4291113" cy="5862659"/>
          </a:xfrm>
        </p:spPr>
        <p:txBody>
          <a:bodyPr>
            <a:normAutofit/>
          </a:bodyPr>
          <a:lstStyle/>
          <a:p>
            <a:r>
              <a:rPr lang="tr-TR" sz="2000" dirty="0"/>
              <a:t>• İSTATİSTİKSEL OLAY: Varlık ve birimlerde ortaya çıkan ve sayısal olarak ifade edilebilen oluşumlar </a:t>
            </a:r>
          </a:p>
          <a:p>
            <a:pPr>
              <a:buFontTx/>
              <a:buChar char="-"/>
            </a:pPr>
            <a:r>
              <a:rPr lang="tr-TR" sz="2000" dirty="0"/>
              <a:t>Canlı/cansız varlıklar ve kuramsal olarak varsayılan birimler</a:t>
            </a:r>
          </a:p>
          <a:p>
            <a:pPr>
              <a:buNone/>
            </a:pPr>
            <a:r>
              <a:rPr lang="tr-TR" sz="2000" dirty="0"/>
              <a:t>• BİRİM: Toplumun küçük </a:t>
            </a:r>
            <a:r>
              <a:rPr lang="tr-TR" sz="2000" dirty="0" smtClean="0"/>
              <a:t>parçası</a:t>
            </a:r>
            <a:endParaRPr lang="tr-TR" sz="2000" dirty="0"/>
          </a:p>
          <a:p>
            <a:pPr>
              <a:buFontTx/>
              <a:buChar char="-"/>
            </a:pPr>
            <a:r>
              <a:rPr lang="tr-TR" sz="2000" dirty="0"/>
              <a:t>Araştırmaya konu olan ve değişkeni incelenen</a:t>
            </a:r>
          </a:p>
          <a:p>
            <a:pPr>
              <a:buFontTx/>
              <a:buChar char="-"/>
            </a:pPr>
            <a:r>
              <a:rPr lang="tr-TR" sz="2000" dirty="0"/>
              <a:t> Canlı/cansız varlıklar </a:t>
            </a:r>
          </a:p>
          <a:p>
            <a:pPr>
              <a:buFontTx/>
              <a:buChar char="-"/>
            </a:pPr>
            <a:r>
              <a:rPr lang="tr-TR" sz="2000" dirty="0"/>
              <a:t>Kurum ve kuruluşlar </a:t>
            </a:r>
          </a:p>
          <a:p>
            <a:pPr>
              <a:buFontTx/>
              <a:buChar char="-"/>
            </a:pPr>
            <a:r>
              <a:rPr lang="tr-TR" sz="2000" dirty="0"/>
              <a:t>Yerleşim yerleri </a:t>
            </a:r>
          </a:p>
          <a:p>
            <a:pPr>
              <a:buNone/>
            </a:pPr>
            <a:r>
              <a:rPr lang="tr-TR" sz="2000" dirty="0"/>
              <a:t>• TOPLUM: Birimlerin oluşturduğu topluluk </a:t>
            </a:r>
          </a:p>
          <a:p>
            <a:pPr>
              <a:buNone/>
            </a:pPr>
            <a:r>
              <a:rPr lang="tr-TR" sz="2000" dirty="0"/>
              <a:t>- Evren, yığın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60B0EFB-53ED-4F35-B05D-F658EA021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Bir sakus formülü">
            <a:extLst>
              <a:ext uri="{FF2B5EF4-FFF2-40B4-BE49-F238E27FC236}">
                <a16:creationId xmlns="" xmlns:a16="http://schemas.microsoft.com/office/drawing/2014/main" id="{06825166-DB7F-8E83-272E-1D4BE08987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55" r="35299" b="-1"/>
          <a:stretch>
            <a:fillRect/>
          </a:stretch>
        </p:blipFill>
        <p:spPr>
          <a:xfrm>
            <a:off x="-5524" y="10"/>
            <a:ext cx="3641692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="" xmlns:a16="http://schemas.microsoft.com/office/drawing/2014/main" id="{835EF3DD-7D43-4A27-8967-A92FD8CC93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70286" y="428604"/>
            <a:ext cx="4291113" cy="5791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/>
              <a:t>• HİPOTEZ (DENENCE): Gerçekleşmesi gereken bir durumu belirten önerme </a:t>
            </a:r>
          </a:p>
          <a:p>
            <a:pPr>
              <a:buFontTx/>
              <a:buChar char="-"/>
            </a:pPr>
            <a:r>
              <a:rPr lang="tr-TR" sz="2400" dirty="0"/>
              <a:t>Gözlem, kuram, sezgi </a:t>
            </a:r>
          </a:p>
          <a:p>
            <a:pPr>
              <a:buFontTx/>
              <a:buChar char="-"/>
            </a:pPr>
            <a:r>
              <a:rPr lang="tr-TR" sz="2400" dirty="0"/>
              <a:t>Sıfır Hipotez </a:t>
            </a:r>
          </a:p>
          <a:p>
            <a:pPr>
              <a:buFontTx/>
              <a:buChar char="-"/>
            </a:pPr>
            <a:r>
              <a:rPr lang="tr-TR" sz="2400" dirty="0"/>
              <a:t>Alternatif Hipotez </a:t>
            </a:r>
          </a:p>
          <a:p>
            <a:pPr>
              <a:buNone/>
            </a:pPr>
            <a:r>
              <a:rPr lang="tr-TR" sz="2400" dirty="0"/>
              <a:t>• VARSAYIM (ÖNKABUL): Önceden belirlenen önermeler ve koşullar</a:t>
            </a:r>
          </a:p>
          <a:p>
            <a:pPr>
              <a:buNone/>
            </a:pPr>
            <a:r>
              <a:rPr lang="tr-TR" sz="2400" dirty="0"/>
              <a:t>- Doğrusal regresyon: doğrusallık varsayımı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4F7EBAE4-9945-4473-9E34-B2C66EA0F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16AF8C2-5FFA-0E63-F06F-E88144A8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45" r="37892" b="-2"/>
          <a:stretch>
            <a:fillRect/>
          </a:stretch>
        </p:blipFill>
        <p:spPr>
          <a:xfrm>
            <a:off x="4781190" y="758514"/>
            <a:ext cx="384167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=""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189197" flipV="1">
            <a:off x="4696411" y="687822"/>
            <a:ext cx="4103360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=""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86420" y="921125"/>
            <a:ext cx="593266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="" xmlns:a16="http://schemas.microsoft.com/office/drawing/2014/main" id="{685495BF-9EF5-5EEC-457B-6729193ED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73369117"/>
              </p:ext>
            </p:extLst>
          </p:nvPr>
        </p:nvGraphicFramePr>
        <p:xfrm>
          <a:off x="500034" y="357166"/>
          <a:ext cx="4173636" cy="5819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1A1F384-0CD3-0CA5-D274-D8DD49ED5B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5666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0AB553-2A96-4A92-96F2-93548E096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/>
              <a:t>Araştırma Nedir?</a:t>
            </a:r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="" xmlns:a16="http://schemas.microsoft.com/office/drawing/2014/main" id="{C41CED9F-8F70-43AD-9100-7FF8197A97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0246928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F837543A-6020-4505-A233-C9DB4BF740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5B16301-FB18-48BA-A6DD-C37CAF6F9A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650" y="1071546"/>
            <a:ext cx="4168866" cy="5105417"/>
          </a:xfrm>
        </p:spPr>
        <p:txBody>
          <a:bodyPr>
            <a:normAutofit/>
          </a:bodyPr>
          <a:lstStyle/>
          <a:p>
            <a:r>
              <a:rPr lang="tr-TR" b="1" dirty="0"/>
              <a:t>AKSİYOM(BELİT): </a:t>
            </a:r>
            <a:r>
              <a:rPr lang="tr-TR" dirty="0"/>
              <a:t>Doğruluğu kesin ve tartışmasız olarak kabul edilen önermelerdir.</a:t>
            </a:r>
          </a:p>
          <a:p>
            <a:pPr>
              <a:buNone/>
            </a:pPr>
            <a:r>
              <a:rPr lang="tr-TR" dirty="0"/>
              <a:t>- Durumlar, koşullar, gerçekler (geometri, matematik, mantık)</a:t>
            </a:r>
          </a:p>
          <a:p>
            <a:pPr>
              <a:buNone/>
            </a:pPr>
            <a:r>
              <a:rPr lang="tr-TR" dirty="0"/>
              <a:t>• </a:t>
            </a:r>
            <a:r>
              <a:rPr lang="tr-TR" b="1" dirty="0"/>
              <a:t>POSTULAT (GERÇEKLİK): </a:t>
            </a:r>
            <a:r>
              <a:rPr lang="tr-TR" dirty="0"/>
              <a:t>Gerçek olduğu mantıksal olarak varsayılan önermelerdir. (İki nokta arasında düz bir doğru çizilebilir, Tüm dik açılar birbirine eşittir.)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3C0D90E-074A-4F52-9B11-B52BEF4BC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="" xmlns:a16="http://schemas.microsoft.com/office/drawing/2014/main" id="{CABBD4C1-E6F8-46F6-8152-A8A97490B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83BA5EF5-1FE9-4BF9-83BB-269BCDDF61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B3BCACB-5880-460B-9606-8C433A9AF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88853921-7BC9-4BDE-ACAB-133C683C82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="" xmlns:a16="http://schemas.microsoft.com/office/drawing/2014/main" id="{09192968-3AE7-4470-A61C-97294BB92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3AB72E55-43E4-4356-BFE8-E2102CB0B5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F837543A-6020-4505-A233-C9DB4BF740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365125"/>
            <a:ext cx="4168866" cy="706421"/>
          </a:xfrm>
        </p:spPr>
        <p:txBody>
          <a:bodyPr>
            <a:normAutofit fontScale="90000"/>
          </a:bodyPr>
          <a:lstStyle/>
          <a:p>
            <a:r>
              <a:rPr lang="tr-TR" sz="2400" b="1" dirty="0"/>
              <a:t>TÜMEVARIM &amp; TÜMDENGELİM</a:t>
            </a:r>
            <a:endParaRPr lang="tr-TR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5B16301-FB18-48BA-A6DD-C37CAF6F9A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650" y="1142984"/>
            <a:ext cx="4168866" cy="50339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800" dirty="0"/>
              <a:t>• Sıklıkla kullanılan ilişkilendirme yöntemleri </a:t>
            </a:r>
          </a:p>
          <a:p>
            <a:pPr>
              <a:buFontTx/>
              <a:buChar char="-"/>
            </a:pPr>
            <a:r>
              <a:rPr lang="tr-TR" sz="1800" dirty="0"/>
              <a:t>Teori testi ve teori inşasında (hipotezler yardımıyla) </a:t>
            </a:r>
          </a:p>
          <a:p>
            <a:pPr>
              <a:buNone/>
            </a:pPr>
            <a:r>
              <a:rPr lang="tr-TR" sz="1800" dirty="0"/>
              <a:t>• Tümevarım </a:t>
            </a:r>
          </a:p>
          <a:p>
            <a:pPr>
              <a:buFontTx/>
              <a:buChar char="-"/>
            </a:pPr>
            <a:r>
              <a:rPr lang="tr-TR" sz="1800" dirty="0"/>
              <a:t>Sınırlı sayıda örnekten genel kanaate doğru</a:t>
            </a:r>
          </a:p>
          <a:p>
            <a:pPr>
              <a:buNone/>
            </a:pPr>
            <a:r>
              <a:rPr lang="tr-TR" sz="1800" dirty="0"/>
              <a:t>Sağlık gelirleri Türkiye’de artmaktadır ve Türkiye hızla gelişmektedir, o halde gelişmekte olan ülkelerin sağlık gelirleri artar.</a:t>
            </a:r>
          </a:p>
          <a:p>
            <a:pPr>
              <a:buNone/>
            </a:pPr>
            <a:r>
              <a:rPr lang="tr-TR" sz="1800" dirty="0"/>
              <a:t>• Tümdengelim </a:t>
            </a:r>
          </a:p>
          <a:p>
            <a:pPr>
              <a:buFontTx/>
              <a:buChar char="-"/>
            </a:pPr>
            <a:r>
              <a:rPr lang="tr-TR" sz="1800" dirty="0"/>
              <a:t>Genele bakarak özeli yorumlama</a:t>
            </a:r>
          </a:p>
          <a:p>
            <a:pPr>
              <a:buNone/>
            </a:pPr>
            <a:r>
              <a:rPr lang="tr-TR" sz="1800" dirty="0"/>
              <a:t>Ekonomik istikrara sahip her ülkenin sağlık geliri artmıştır, o halde Türkiye’nin sağlık geliri de artacaktır.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3C0D90E-074A-4F52-9B11-B52BEF4BC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="" xmlns:a16="http://schemas.microsoft.com/office/drawing/2014/main" id="{CABBD4C1-E6F8-46F6-8152-A8A97490B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83BA5EF5-1FE9-4BF9-83BB-269BCDDF61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B3BCACB-5880-460B-9606-8C433A9AF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88853921-7BC9-4BDE-ACAB-133C683C82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="" xmlns:a16="http://schemas.microsoft.com/office/drawing/2014/main" id="{09192968-3AE7-4470-A61C-97294BB92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3AB72E55-43E4-4356-BFE8-E2102CB0B5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="" xmlns:a16="http://schemas.microsoft.com/office/drawing/2014/main" id="{D9A7F3BF-8763-4074-AD77-92790AF31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0">
            <a:extLst>
              <a:ext uri="{FF2B5EF4-FFF2-40B4-BE49-F238E27FC236}">
                <a16:creationId xmlns="" xmlns:a16="http://schemas.microsoft.com/office/drawing/2014/main" id="{7A9648D6-B41B-42D0-A817-AE2607B0B5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=""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=""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="" xmlns:a16="http://schemas.microsoft.com/office/drawing/2014/main" id="{1453BF6C-B012-48B7-B4E8-6D7AC7C27D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2 İçerik Yer Tutucusu">
            <a:extLst>
              <a:ext uri="{FF2B5EF4-FFF2-40B4-BE49-F238E27FC236}">
                <a16:creationId xmlns="" xmlns:a16="http://schemas.microsoft.com/office/drawing/2014/main" id="{59EA0E7E-B789-13AF-98EC-F866B2D26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9827425"/>
              </p:ext>
            </p:extLst>
          </p:nvPr>
        </p:nvGraphicFramePr>
        <p:xfrm>
          <a:off x="2071670" y="1714488"/>
          <a:ext cx="5836456" cy="450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891051" y="381935"/>
            <a:ext cx="7017080" cy="832487"/>
          </a:xfrm>
        </p:spPr>
        <p:txBody>
          <a:bodyPr anchor="t">
            <a:normAutofit fontScale="90000"/>
          </a:bodyPr>
          <a:lstStyle/>
          <a:p>
            <a:r>
              <a:rPr lang="tr-TR" sz="4900" dirty="0" smtClean="0"/>
              <a:t>Bilimsel Araştırma Süreci </a:t>
            </a:r>
            <a:endParaRPr lang="tr-TR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="" xmlns:a16="http://schemas.microsoft.com/office/drawing/2014/main" id="{D9A7F3BF-8763-4074-AD77-92790AF31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0">
            <a:extLst>
              <a:ext uri="{FF2B5EF4-FFF2-40B4-BE49-F238E27FC236}">
                <a16:creationId xmlns="" xmlns:a16="http://schemas.microsoft.com/office/drawing/2014/main" id="{7A9648D6-B41B-42D0-A817-AE2607B0B5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=""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=""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="" xmlns:a16="http://schemas.microsoft.com/office/drawing/2014/main" id="{1453BF6C-B012-48B7-B4E8-6D7AC7C27D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2 İçerik Yer Tutucusu">
            <a:extLst>
              <a:ext uri="{FF2B5EF4-FFF2-40B4-BE49-F238E27FC236}">
                <a16:creationId xmlns="" xmlns:a16="http://schemas.microsoft.com/office/drawing/2014/main" id="{59EA0E7E-B789-13AF-98EC-F866B2D26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9827425"/>
              </p:ext>
            </p:extLst>
          </p:nvPr>
        </p:nvGraphicFramePr>
        <p:xfrm>
          <a:off x="1785918" y="1500175"/>
          <a:ext cx="564360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="" xmlns:a16="http://schemas.microsoft.com/office/drawing/2014/main" id="{D9A7F3BF-8763-4074-AD77-92790AF31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0">
            <a:extLst>
              <a:ext uri="{FF2B5EF4-FFF2-40B4-BE49-F238E27FC236}">
                <a16:creationId xmlns="" xmlns:a16="http://schemas.microsoft.com/office/drawing/2014/main" id="{7A9648D6-B41B-42D0-A817-AE2607B0B5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=""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=""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="" xmlns:a16="http://schemas.microsoft.com/office/drawing/2014/main" id="{1453BF6C-B012-48B7-B4E8-6D7AC7C27D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2 İçerik Yer Tutucusu">
            <a:extLst>
              <a:ext uri="{FF2B5EF4-FFF2-40B4-BE49-F238E27FC236}">
                <a16:creationId xmlns="" xmlns:a16="http://schemas.microsoft.com/office/drawing/2014/main" id="{59EA0E7E-B789-13AF-98EC-F866B2D26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9827425"/>
              </p:ext>
            </p:extLst>
          </p:nvPr>
        </p:nvGraphicFramePr>
        <p:xfrm>
          <a:off x="714348" y="642918"/>
          <a:ext cx="7193778" cy="557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="" xmlns:a16="http://schemas.microsoft.com/office/drawing/2014/main" id="{D9A7F3BF-8763-4074-AD77-92790AF31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0">
            <a:extLst>
              <a:ext uri="{FF2B5EF4-FFF2-40B4-BE49-F238E27FC236}">
                <a16:creationId xmlns="" xmlns:a16="http://schemas.microsoft.com/office/drawing/2014/main" id="{7A9648D6-B41B-42D0-A817-AE2607B0B5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=""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=""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="" xmlns:a16="http://schemas.microsoft.com/office/drawing/2014/main" id="{1453BF6C-B012-48B7-B4E8-6D7AC7C27D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2 İçerik Yer Tutucusu">
            <a:extLst>
              <a:ext uri="{FF2B5EF4-FFF2-40B4-BE49-F238E27FC236}">
                <a16:creationId xmlns="" xmlns:a16="http://schemas.microsoft.com/office/drawing/2014/main" id="{59EA0E7E-B789-13AF-98EC-F866B2D26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9827425"/>
              </p:ext>
            </p:extLst>
          </p:nvPr>
        </p:nvGraphicFramePr>
        <p:xfrm>
          <a:off x="714348" y="642918"/>
          <a:ext cx="7193778" cy="557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="" xmlns:a16="http://schemas.microsoft.com/office/drawing/2014/main" id="{D9A7F3BF-8763-4074-AD77-92790AF31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0">
            <a:extLst>
              <a:ext uri="{FF2B5EF4-FFF2-40B4-BE49-F238E27FC236}">
                <a16:creationId xmlns="" xmlns:a16="http://schemas.microsoft.com/office/drawing/2014/main" id="{7A9648D6-B41B-42D0-A817-AE2607B0B5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=""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=""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="" xmlns:a16="http://schemas.microsoft.com/office/drawing/2014/main" id="{1453BF6C-B012-48B7-B4E8-6D7AC7C27D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2 İçerik Yer Tutucusu">
            <a:extLst>
              <a:ext uri="{FF2B5EF4-FFF2-40B4-BE49-F238E27FC236}">
                <a16:creationId xmlns="" xmlns:a16="http://schemas.microsoft.com/office/drawing/2014/main" id="{59EA0E7E-B789-13AF-98EC-F866B2D26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9827425"/>
              </p:ext>
            </p:extLst>
          </p:nvPr>
        </p:nvGraphicFramePr>
        <p:xfrm>
          <a:off x="2143108" y="1571611"/>
          <a:ext cx="5500726" cy="407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1B28189-C93C-F826-C8D8-CAC0B56A53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1906" r="13094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0AB553-2A96-4A92-96F2-93548E096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endParaRPr lang="tr-TR"/>
          </a:p>
        </p:txBody>
      </p:sp>
      <p:graphicFrame>
        <p:nvGraphicFramePr>
          <p:cNvPr id="13" name="2 İçerik Yer Tutucusu">
            <a:extLst>
              <a:ext uri="{FF2B5EF4-FFF2-40B4-BE49-F238E27FC236}">
                <a16:creationId xmlns="" xmlns:a16="http://schemas.microsoft.com/office/drawing/2014/main" id="{46D90145-A36D-E5F9-2ED7-B3E2FCD17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5764847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="" xmlns:a16="http://schemas.microsoft.com/office/drawing/2014/main" id="{C0763A76-9F1C-4FC5-82B7-DD475DA461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E81BF4F6-F2CF-4984-9D14-D6966D92F9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351" y="428604"/>
            <a:ext cx="3485179" cy="5927745"/>
          </a:xfrm>
        </p:spPr>
        <p:txBody>
          <a:bodyPr anchor="ctr">
            <a:normAutofit/>
          </a:bodyPr>
          <a:lstStyle/>
          <a:p>
            <a:r>
              <a:rPr lang="tr-TR" sz="2000" dirty="0"/>
              <a:t>Doğadaki olayları anlamak için yapılan çalışmalar </a:t>
            </a:r>
          </a:p>
          <a:p>
            <a:pPr>
              <a:buFontTx/>
              <a:buChar char="-"/>
            </a:pPr>
            <a:r>
              <a:rPr lang="tr-TR" sz="2000" dirty="0"/>
              <a:t>Planlı, programlı, sistemli bilimsel çalışmalar </a:t>
            </a:r>
          </a:p>
          <a:p>
            <a:pPr>
              <a:buNone/>
            </a:pPr>
            <a:r>
              <a:rPr lang="tr-TR" sz="2000" dirty="0"/>
              <a:t>• Toplumdaki birimlerin tümü ya da bir bölümünün bir ya da birden fazla değişkenini inceleme</a:t>
            </a:r>
          </a:p>
          <a:p>
            <a:pPr>
              <a:buFontTx/>
              <a:buChar char="-"/>
            </a:pPr>
            <a:r>
              <a:rPr lang="tr-TR" sz="2000" dirty="0"/>
              <a:t>Uluslararası bilimsel ve teknik standartlara göre </a:t>
            </a:r>
          </a:p>
          <a:p>
            <a:pPr>
              <a:buFontTx/>
              <a:buChar char="-"/>
            </a:pPr>
            <a:r>
              <a:rPr lang="tr-TR" sz="2000" dirty="0"/>
              <a:t>Ölçme, tartma, sayma</a:t>
            </a:r>
          </a:p>
          <a:p>
            <a:pPr>
              <a:buFontTx/>
              <a:buChar char="-"/>
            </a:pPr>
            <a:r>
              <a:rPr lang="tr-TR" sz="2000" dirty="0"/>
              <a:t> Değişkenin ana eğilimini belirleme</a:t>
            </a:r>
          </a:p>
          <a:p>
            <a:pPr>
              <a:buNone/>
            </a:pPr>
            <a:r>
              <a:rPr lang="tr-TR" sz="2000" dirty="0"/>
              <a:t> • Toplum için geçerli ve güvenilir kararlara ulaşmak</a:t>
            </a:r>
            <a:r>
              <a:rPr lang="tr-TR" sz="1600" dirty="0"/>
              <a:t>.</a:t>
            </a:r>
          </a:p>
        </p:txBody>
      </p:sp>
      <p:pic>
        <p:nvPicPr>
          <p:cNvPr id="5" name="Picture 4" descr="Mikro kapsam kullanan kişi">
            <a:extLst>
              <a:ext uri="{FF2B5EF4-FFF2-40B4-BE49-F238E27FC236}">
                <a16:creationId xmlns="" xmlns:a16="http://schemas.microsoft.com/office/drawing/2014/main" id="{0A8C4D2E-3A03-C81E-652A-6E0F43CA20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22" r="42175" b="1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E51BA4DF-2BD4-4EC2-B1DB-B27C8AC71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endParaRPr lang="tr-TR" sz="350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E9FAA68-49EB-4905-2928-F572319D70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539" r="36826" b="-1"/>
          <a:stretch>
            <a:fillRect/>
          </a:stretch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5" name="2 İçerik Yer Tutucusu">
            <a:extLst>
              <a:ext uri="{FF2B5EF4-FFF2-40B4-BE49-F238E27FC236}">
                <a16:creationId xmlns="" xmlns:a16="http://schemas.microsoft.com/office/drawing/2014/main" id="{B4AFE395-6653-82C9-D5A1-2920C2BE8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19449381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9F23E05-E5C5-497C-A842-7BD21B2076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06440"/>
          </a:xfrm>
        </p:spPr>
        <p:txBody>
          <a:bodyPr>
            <a:normAutofit/>
          </a:bodyPr>
          <a:lstStyle/>
          <a:p>
            <a:r>
              <a:rPr lang="tr-TR" sz="3500"/>
              <a:t>Araştırmacının Görevleri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CD4AF98-FB9D-1817-FE68-2EDC8D4938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62" r="23465" b="1"/>
          <a:stretch>
            <a:fillRect/>
          </a:stretch>
        </p:blipFill>
        <p:spPr>
          <a:xfrm>
            <a:off x="5991972" y="1843285"/>
            <a:ext cx="2523376" cy="3728611"/>
          </a:xfrm>
          <a:prstGeom prst="rect">
            <a:avLst/>
          </a:prstGeom>
        </p:spPr>
      </p:pic>
      <p:graphicFrame>
        <p:nvGraphicFramePr>
          <p:cNvPr id="5" name="2 İçerik Yer Tutucusu">
            <a:extLst>
              <a:ext uri="{FF2B5EF4-FFF2-40B4-BE49-F238E27FC236}">
                <a16:creationId xmlns="" xmlns:a16="http://schemas.microsoft.com/office/drawing/2014/main" id="{CCDCAFDD-CD2B-3804-4824-C2C11BDB0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07560950"/>
              </p:ext>
            </p:extLst>
          </p:nvPr>
        </p:nvGraphicFramePr>
        <p:xfrm>
          <a:off x="428596" y="1357299"/>
          <a:ext cx="5235603" cy="4769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E51BA4DF-2BD4-4EC2-B1DB-B27C8AC71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6B80F56-3B63-AC17-1E19-1608592EDE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136" r="15247"/>
          <a:stretch>
            <a:fillRect/>
          </a:stretch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5" name="2 İçerik Yer Tutucusu">
            <a:extLst>
              <a:ext uri="{FF2B5EF4-FFF2-40B4-BE49-F238E27FC236}">
                <a16:creationId xmlns="" xmlns:a16="http://schemas.microsoft.com/office/drawing/2014/main" id="{619B9F8B-F558-C10F-36E6-7C589DD02F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16800729"/>
              </p:ext>
            </p:extLst>
          </p:nvPr>
        </p:nvGraphicFramePr>
        <p:xfrm>
          <a:off x="3286116" y="642918"/>
          <a:ext cx="5228088" cy="547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9F23E05-E5C5-497C-A842-7BD21B2076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FD2612-5FF8-1127-EE04-9B861D4C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779" r="12048" b="1"/>
          <a:stretch>
            <a:fillRect/>
          </a:stretch>
        </p:blipFill>
        <p:spPr>
          <a:xfrm>
            <a:off x="5991972" y="1843285"/>
            <a:ext cx="2523376" cy="3728611"/>
          </a:xfrm>
          <a:prstGeom prst="rect">
            <a:avLst/>
          </a:prstGeom>
        </p:spPr>
      </p:pic>
      <p:graphicFrame>
        <p:nvGraphicFramePr>
          <p:cNvPr id="5" name="2 İçerik Yer Tutucusu">
            <a:extLst>
              <a:ext uri="{FF2B5EF4-FFF2-40B4-BE49-F238E27FC236}">
                <a16:creationId xmlns="" xmlns:a16="http://schemas.microsoft.com/office/drawing/2014/main" id="{DE7E43A9-F8E3-5D12-C2F5-6FB75FFB1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6923476"/>
              </p:ext>
            </p:extLst>
          </p:nvPr>
        </p:nvGraphicFramePr>
        <p:xfrm>
          <a:off x="500034" y="642919"/>
          <a:ext cx="5164165" cy="548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erformans düşüşünü gösteren büyüteç">
            <a:extLst>
              <a:ext uri="{FF2B5EF4-FFF2-40B4-BE49-F238E27FC236}">
                <a16:creationId xmlns="" xmlns:a16="http://schemas.microsoft.com/office/drawing/2014/main" id="{B2983369-A555-DDE0-C99F-71319692F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27" r="50490" b="-2"/>
          <a:stretch>
            <a:fillRect/>
          </a:stretch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428992" y="571480"/>
            <a:ext cx="5232662" cy="5619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/>
              <a:t>7-) Verileri uygun istatistik yöntemler ile analiz etmek </a:t>
            </a:r>
          </a:p>
          <a:p>
            <a:pPr>
              <a:buNone/>
            </a:pPr>
            <a:r>
              <a:rPr lang="tr-TR" sz="2400" dirty="0"/>
              <a:t>8-) Toplumda birimlerin benzer ve farklı olan özelliklerini istatistiksel yaklaşımlarla ortaya koymak </a:t>
            </a:r>
          </a:p>
          <a:p>
            <a:pPr>
              <a:buNone/>
            </a:pPr>
            <a:r>
              <a:rPr lang="tr-TR" sz="2400" dirty="0"/>
              <a:t>9-)Karar vermek ve çözüm üretmek </a:t>
            </a:r>
          </a:p>
          <a:p>
            <a:pPr>
              <a:buNone/>
            </a:pPr>
            <a:r>
              <a:rPr lang="tr-TR" sz="2400" dirty="0"/>
              <a:t>• Tutarlı </a:t>
            </a:r>
          </a:p>
          <a:p>
            <a:pPr>
              <a:buNone/>
            </a:pPr>
            <a:r>
              <a:rPr lang="tr-TR" sz="2400" dirty="0"/>
              <a:t>• Geçerli </a:t>
            </a:r>
          </a:p>
          <a:p>
            <a:pPr>
              <a:buNone/>
            </a:pPr>
            <a:r>
              <a:rPr lang="tr-TR" sz="2400" dirty="0"/>
              <a:t>• Etkin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829</Words>
  <Application>Microsoft Office PowerPoint</Application>
  <PresentationFormat>Ekran Gösterisi (4:3)</PresentationFormat>
  <Paragraphs>149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Office Teması</vt:lpstr>
      <vt:lpstr>BİLİMSEL ARAŞTIRMA SÜRECİ   </vt:lpstr>
      <vt:lpstr>Araştırma Nedir?</vt:lpstr>
      <vt:lpstr>Slayt 3</vt:lpstr>
      <vt:lpstr>Slayt 4</vt:lpstr>
      <vt:lpstr>Slayt 5</vt:lpstr>
      <vt:lpstr>Araştırmacının Görevleri</vt:lpstr>
      <vt:lpstr>Slayt 7</vt:lpstr>
      <vt:lpstr>Slayt 8</vt:lpstr>
      <vt:lpstr>Slayt 9</vt:lpstr>
      <vt:lpstr>Slayt 10</vt:lpstr>
      <vt:lpstr>Araştırma Planı</vt:lpstr>
      <vt:lpstr>Bilimsel Araştırma Süreci </vt:lpstr>
      <vt:lpstr>Temel Kavramlar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TÜMEVARIM &amp; TÜMDENGELİM</vt:lpstr>
      <vt:lpstr>Bilimsel Araştırma Süreci 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BİLİMSEL ARAŞTIRMA SÜRECİ  ARAŞTIRMA VE ARAŞTIRMA PLANLAMA  </dc:title>
  <dc:creator>Lenovo</dc:creator>
  <cp:lastModifiedBy>Lenovo</cp:lastModifiedBy>
  <cp:revision>12</cp:revision>
  <dcterms:created xsi:type="dcterms:W3CDTF">2025-10-02T12:55:10Z</dcterms:created>
  <dcterms:modified xsi:type="dcterms:W3CDTF">2025-10-03T12:35:58Z</dcterms:modified>
</cp:coreProperties>
</file>