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83" r:id="rId3"/>
    <p:sldId id="284" r:id="rId4"/>
    <p:sldId id="285" r:id="rId5"/>
    <p:sldId id="286" r:id="rId6"/>
    <p:sldId id="287" r:id="rId7"/>
    <p:sldId id="288" r:id="rId8"/>
    <p:sldId id="289" r:id="rId9"/>
    <p:sldId id="291" r:id="rId10"/>
    <p:sldId id="292" r:id="rId11"/>
    <p:sldId id="293" r:id="rId12"/>
    <p:sldId id="294" r:id="rId13"/>
    <p:sldId id="295" r:id="rId14"/>
    <p:sldId id="296" r:id="rId15"/>
    <p:sldId id="297" r:id="rId16"/>
    <p:sldId id="260" r:id="rId17"/>
    <p:sldId id="317" r:id="rId18"/>
    <p:sldId id="256" r:id="rId19"/>
    <p:sldId id="257" r:id="rId20"/>
    <p:sldId id="318" r:id="rId21"/>
    <p:sldId id="319" r:id="rId22"/>
    <p:sldId id="320" r:id="rId23"/>
    <p:sldId id="321" r:id="rId24"/>
    <p:sldId id="322" r:id="rId25"/>
    <p:sldId id="258" r:id="rId26"/>
    <p:sldId id="270" r:id="rId27"/>
    <p:sldId id="259" r:id="rId28"/>
    <p:sldId id="271" r:id="rId29"/>
    <p:sldId id="272" r:id="rId30"/>
    <p:sldId id="261" r:id="rId31"/>
    <p:sldId id="305" r:id="rId32"/>
    <p:sldId id="306" r:id="rId33"/>
    <p:sldId id="307" r:id="rId34"/>
    <p:sldId id="298" r:id="rId35"/>
    <p:sldId id="299" r:id="rId36"/>
    <p:sldId id="308" r:id="rId37"/>
    <p:sldId id="309" r:id="rId38"/>
    <p:sldId id="310" r:id="rId39"/>
    <p:sldId id="311" r:id="rId40"/>
    <p:sldId id="312" r:id="rId41"/>
    <p:sldId id="313" r:id="rId42"/>
    <p:sldId id="314" r:id="rId43"/>
    <p:sldId id="315" r:id="rId44"/>
    <p:sldId id="316" r:id="rId45"/>
    <p:sldId id="273" r:id="rId46"/>
    <p:sldId id="262" r:id="rId47"/>
    <p:sldId id="300" r:id="rId48"/>
    <p:sldId id="301" r:id="rId49"/>
    <p:sldId id="302" r:id="rId50"/>
    <p:sldId id="303" r:id="rId51"/>
    <p:sldId id="263" r:id="rId52"/>
    <p:sldId id="274" r:id="rId53"/>
    <p:sldId id="275" r:id="rId54"/>
    <p:sldId id="264" r:id="rId55"/>
    <p:sldId id="265" r:id="rId56"/>
    <p:sldId id="266" r:id="rId57"/>
    <p:sldId id="267" r:id="rId58"/>
    <p:sldId id="276" r:id="rId59"/>
    <p:sldId id="277" r:id="rId60"/>
    <p:sldId id="278" r:id="rId61"/>
    <p:sldId id="279" r:id="rId62"/>
    <p:sldId id="280" r:id="rId63"/>
    <p:sldId id="268" r:id="rId64"/>
    <p:sldId id="269" r:id="rId65"/>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9" d="100"/>
          <a:sy n="79" d="100"/>
        </p:scale>
        <p:origin x="7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A39F79-D0E2-4726-A420-E2DA84AA5A1B}" type="doc">
      <dgm:prSet loTypeId="urn:microsoft.com/office/officeart/2016/7/layout/RepeatingBendingProcessNew" loCatId="process" qsTypeId="urn:microsoft.com/office/officeart/2005/8/quickstyle/simple4" qsCatId="simple" csTypeId="urn:microsoft.com/office/officeart/2005/8/colors/colorful2" csCatId="colorful"/>
      <dgm:spPr/>
      <dgm:t>
        <a:bodyPr/>
        <a:lstStyle/>
        <a:p>
          <a:endParaRPr lang="en-US"/>
        </a:p>
      </dgm:t>
    </dgm:pt>
    <dgm:pt modelId="{684A49DB-F3F5-4CFA-8B0E-C364FB7209CE}">
      <dgm:prSet/>
      <dgm:spPr/>
      <dgm:t>
        <a:bodyPr/>
        <a:lstStyle/>
        <a:p>
          <a:r>
            <a:rPr lang="tr-TR" b="1" dirty="0"/>
            <a:t>Tarihsel Süreçte Sağlık Anlayışları:</a:t>
          </a:r>
          <a:endParaRPr lang="en-US" dirty="0"/>
        </a:p>
      </dgm:t>
    </dgm:pt>
    <dgm:pt modelId="{004EFF18-E41F-4EBA-8728-0D34CD5E5632}" type="parTrans" cxnId="{3F6434E5-5F06-446A-A734-D1F1B89DA42A}">
      <dgm:prSet/>
      <dgm:spPr/>
      <dgm:t>
        <a:bodyPr/>
        <a:lstStyle/>
        <a:p>
          <a:endParaRPr lang="en-US"/>
        </a:p>
      </dgm:t>
    </dgm:pt>
    <dgm:pt modelId="{EAB8DA90-81A8-42ED-9CAC-CEBD75A9C948}" type="sibTrans" cxnId="{3F6434E5-5F06-446A-A734-D1F1B89DA42A}">
      <dgm:prSet/>
      <dgm:spPr/>
      <dgm:t>
        <a:bodyPr/>
        <a:lstStyle/>
        <a:p>
          <a:endParaRPr lang="en-US"/>
        </a:p>
      </dgm:t>
    </dgm:pt>
    <dgm:pt modelId="{170ABFA5-308A-47D3-BCC2-79CE31CA849F}">
      <dgm:prSet/>
      <dgm:spPr/>
      <dgm:t>
        <a:bodyPr/>
        <a:lstStyle/>
        <a:p>
          <a:r>
            <a:rPr lang="tr-TR" b="1" dirty="0"/>
            <a:t>Antik dönem:</a:t>
          </a:r>
          <a:r>
            <a:rPr lang="tr-TR" dirty="0"/>
            <a:t> Sağlık = </a:t>
          </a:r>
          <a:r>
            <a:rPr lang="tr-TR" dirty="0" err="1"/>
            <a:t>hastalıksızlık</a:t>
          </a:r>
          <a:r>
            <a:rPr lang="tr-TR" dirty="0"/>
            <a:t>, tanrısal güçlerle ilişkilendirilmiş.</a:t>
          </a:r>
          <a:endParaRPr lang="en-US" dirty="0"/>
        </a:p>
      </dgm:t>
    </dgm:pt>
    <dgm:pt modelId="{41A505E7-EDE3-4929-9C55-378F9C99A5D1}" type="parTrans" cxnId="{7B608DEA-23A0-4B6C-8131-3F65EE764039}">
      <dgm:prSet/>
      <dgm:spPr/>
      <dgm:t>
        <a:bodyPr/>
        <a:lstStyle/>
        <a:p>
          <a:endParaRPr lang="en-US"/>
        </a:p>
      </dgm:t>
    </dgm:pt>
    <dgm:pt modelId="{D964B479-1992-41BC-9900-4162C2ABBD5C}" type="sibTrans" cxnId="{7B608DEA-23A0-4B6C-8131-3F65EE764039}">
      <dgm:prSet/>
      <dgm:spPr/>
      <dgm:t>
        <a:bodyPr/>
        <a:lstStyle/>
        <a:p>
          <a:endParaRPr lang="en-US"/>
        </a:p>
      </dgm:t>
    </dgm:pt>
    <dgm:pt modelId="{4EB4F591-7E35-4B29-BE26-544194F53E46}">
      <dgm:prSet/>
      <dgm:spPr/>
      <dgm:t>
        <a:bodyPr/>
        <a:lstStyle/>
        <a:p>
          <a:r>
            <a:rPr lang="tr-TR" b="1"/>
            <a:t>Ortaçağ:</a:t>
          </a:r>
          <a:r>
            <a:rPr lang="tr-TR"/>
            <a:t> Dini inançlar ve kader anlayışı ön planda.</a:t>
          </a:r>
          <a:endParaRPr lang="en-US"/>
        </a:p>
      </dgm:t>
    </dgm:pt>
    <dgm:pt modelId="{1DA90F15-554C-4FF1-A3BA-03D44458F473}" type="parTrans" cxnId="{C3AA4E51-4B86-4BBE-B80D-444AD250CB17}">
      <dgm:prSet/>
      <dgm:spPr/>
      <dgm:t>
        <a:bodyPr/>
        <a:lstStyle/>
        <a:p>
          <a:endParaRPr lang="en-US"/>
        </a:p>
      </dgm:t>
    </dgm:pt>
    <dgm:pt modelId="{9425E093-5EBE-4B43-9AE9-54C1ACFAC8A7}" type="sibTrans" cxnId="{C3AA4E51-4B86-4BBE-B80D-444AD250CB17}">
      <dgm:prSet/>
      <dgm:spPr/>
      <dgm:t>
        <a:bodyPr/>
        <a:lstStyle/>
        <a:p>
          <a:endParaRPr lang="en-US"/>
        </a:p>
      </dgm:t>
    </dgm:pt>
    <dgm:pt modelId="{40221DBE-AEAB-4E34-8103-0F158D528519}">
      <dgm:prSet/>
      <dgm:spPr/>
      <dgm:t>
        <a:bodyPr/>
        <a:lstStyle/>
        <a:p>
          <a:r>
            <a:rPr lang="tr-TR" b="1"/>
            <a:t>19. yüzyıl:</a:t>
          </a:r>
          <a:r>
            <a:rPr lang="tr-TR"/>
            <a:t> Biyomedikal model → sağlık, hastalıkların teşhisi ve tedavisi olarak görülüyor.</a:t>
          </a:r>
          <a:endParaRPr lang="en-US"/>
        </a:p>
      </dgm:t>
    </dgm:pt>
    <dgm:pt modelId="{4C11BAB9-01C3-4D38-8D37-2746FCCF476C}" type="parTrans" cxnId="{2BFC310E-72C8-4D70-BF95-E34436F886C5}">
      <dgm:prSet/>
      <dgm:spPr/>
      <dgm:t>
        <a:bodyPr/>
        <a:lstStyle/>
        <a:p>
          <a:endParaRPr lang="en-US"/>
        </a:p>
      </dgm:t>
    </dgm:pt>
    <dgm:pt modelId="{E0113A30-2C85-4B3F-BB97-686FB3F139CB}" type="sibTrans" cxnId="{2BFC310E-72C8-4D70-BF95-E34436F886C5}">
      <dgm:prSet/>
      <dgm:spPr/>
      <dgm:t>
        <a:bodyPr/>
        <a:lstStyle/>
        <a:p>
          <a:endParaRPr lang="en-US"/>
        </a:p>
      </dgm:t>
    </dgm:pt>
    <dgm:pt modelId="{7B1C9007-EBDB-4F63-B87A-C2ACD1794BF7}">
      <dgm:prSet/>
      <dgm:spPr/>
      <dgm:t>
        <a:bodyPr/>
        <a:lstStyle/>
        <a:p>
          <a:r>
            <a:rPr lang="tr-TR" b="1"/>
            <a:t>20. yüzyıl:</a:t>
          </a:r>
          <a:r>
            <a:rPr lang="tr-TR"/>
            <a:t> Sosyal tıp yaklaşımı → çevre, toplum, yaşam koşulları da sağlık üzerinde etkili.</a:t>
          </a:r>
          <a:endParaRPr lang="en-US"/>
        </a:p>
      </dgm:t>
    </dgm:pt>
    <dgm:pt modelId="{BEA9AF7C-C6F0-4DDD-9D94-F9DF7AF80A49}" type="parTrans" cxnId="{8F67CCD1-3F28-48CF-A2F0-B3715B7184F6}">
      <dgm:prSet/>
      <dgm:spPr/>
      <dgm:t>
        <a:bodyPr/>
        <a:lstStyle/>
        <a:p>
          <a:endParaRPr lang="en-US"/>
        </a:p>
      </dgm:t>
    </dgm:pt>
    <dgm:pt modelId="{CBCDC8B2-1B90-44BF-8592-0350BF643ED4}" type="sibTrans" cxnId="{8F67CCD1-3F28-48CF-A2F0-B3715B7184F6}">
      <dgm:prSet/>
      <dgm:spPr/>
      <dgm:t>
        <a:bodyPr/>
        <a:lstStyle/>
        <a:p>
          <a:endParaRPr lang="en-US"/>
        </a:p>
      </dgm:t>
    </dgm:pt>
    <dgm:pt modelId="{8585A254-F38A-47E8-A243-74951D2704EA}">
      <dgm:prSet/>
      <dgm:spPr/>
      <dgm:t>
        <a:bodyPr/>
        <a:lstStyle/>
        <a:p>
          <a:r>
            <a:rPr lang="tr-TR" b="1"/>
            <a:t>21. yüzyıl:</a:t>
          </a:r>
          <a:r>
            <a:rPr lang="tr-TR"/>
            <a:t> Holistik yaklaşım → sağlık, bireysel, sosyal, kültürel ve çevresel faktörlerin bir bütünü.</a:t>
          </a:r>
          <a:endParaRPr lang="en-US"/>
        </a:p>
      </dgm:t>
    </dgm:pt>
    <dgm:pt modelId="{28E4269C-4715-4ACD-AC03-F88C973D6495}" type="parTrans" cxnId="{C0D05959-776C-4D04-B50D-9FC8B2AEA58B}">
      <dgm:prSet/>
      <dgm:spPr/>
      <dgm:t>
        <a:bodyPr/>
        <a:lstStyle/>
        <a:p>
          <a:endParaRPr lang="en-US"/>
        </a:p>
      </dgm:t>
    </dgm:pt>
    <dgm:pt modelId="{7C781613-2142-4539-95EA-A2D3A0DFF7C1}" type="sibTrans" cxnId="{C0D05959-776C-4D04-B50D-9FC8B2AEA58B}">
      <dgm:prSet/>
      <dgm:spPr/>
      <dgm:t>
        <a:bodyPr/>
        <a:lstStyle/>
        <a:p>
          <a:endParaRPr lang="en-US"/>
        </a:p>
      </dgm:t>
    </dgm:pt>
    <dgm:pt modelId="{3B5BC4C2-6F76-4876-B2DD-78380966660F}" type="pres">
      <dgm:prSet presAssocID="{8EA39F79-D0E2-4726-A420-E2DA84AA5A1B}" presName="Name0" presStyleCnt="0">
        <dgm:presLayoutVars>
          <dgm:dir/>
          <dgm:resizeHandles val="exact"/>
        </dgm:presLayoutVars>
      </dgm:prSet>
      <dgm:spPr/>
    </dgm:pt>
    <dgm:pt modelId="{D626603D-0315-4CED-8EEC-2E60EF3526FB}" type="pres">
      <dgm:prSet presAssocID="{684A49DB-F3F5-4CFA-8B0E-C364FB7209CE}" presName="node" presStyleLbl="node1" presStyleIdx="0" presStyleCnt="6">
        <dgm:presLayoutVars>
          <dgm:bulletEnabled val="1"/>
        </dgm:presLayoutVars>
      </dgm:prSet>
      <dgm:spPr/>
    </dgm:pt>
    <dgm:pt modelId="{457192D0-9B8A-48A3-9229-AB1F6FCDADD3}" type="pres">
      <dgm:prSet presAssocID="{EAB8DA90-81A8-42ED-9CAC-CEBD75A9C948}" presName="sibTrans" presStyleLbl="sibTrans1D1" presStyleIdx="0" presStyleCnt="5"/>
      <dgm:spPr/>
    </dgm:pt>
    <dgm:pt modelId="{BA6DE30D-71D8-4CD2-B5ED-095BACC4D226}" type="pres">
      <dgm:prSet presAssocID="{EAB8DA90-81A8-42ED-9CAC-CEBD75A9C948}" presName="connectorText" presStyleLbl="sibTrans1D1" presStyleIdx="0" presStyleCnt="5"/>
      <dgm:spPr/>
    </dgm:pt>
    <dgm:pt modelId="{8030EB34-4528-4892-8D73-70C8752A9C38}" type="pres">
      <dgm:prSet presAssocID="{170ABFA5-308A-47D3-BCC2-79CE31CA849F}" presName="node" presStyleLbl="node1" presStyleIdx="1" presStyleCnt="6">
        <dgm:presLayoutVars>
          <dgm:bulletEnabled val="1"/>
        </dgm:presLayoutVars>
      </dgm:prSet>
      <dgm:spPr/>
    </dgm:pt>
    <dgm:pt modelId="{87A51667-DE38-4860-9083-1DC1418BC0A7}" type="pres">
      <dgm:prSet presAssocID="{D964B479-1992-41BC-9900-4162C2ABBD5C}" presName="sibTrans" presStyleLbl="sibTrans1D1" presStyleIdx="1" presStyleCnt="5"/>
      <dgm:spPr/>
    </dgm:pt>
    <dgm:pt modelId="{DEB450E6-9C3A-4F49-ACFB-C39BFD5EAEB2}" type="pres">
      <dgm:prSet presAssocID="{D964B479-1992-41BC-9900-4162C2ABBD5C}" presName="connectorText" presStyleLbl="sibTrans1D1" presStyleIdx="1" presStyleCnt="5"/>
      <dgm:spPr/>
    </dgm:pt>
    <dgm:pt modelId="{BD21F0D3-96A4-4F99-99F6-8EEFA6C3102A}" type="pres">
      <dgm:prSet presAssocID="{4EB4F591-7E35-4B29-BE26-544194F53E46}" presName="node" presStyleLbl="node1" presStyleIdx="2" presStyleCnt="6">
        <dgm:presLayoutVars>
          <dgm:bulletEnabled val="1"/>
        </dgm:presLayoutVars>
      </dgm:prSet>
      <dgm:spPr/>
    </dgm:pt>
    <dgm:pt modelId="{D52079E7-DB20-4CCD-A361-BB4812F32247}" type="pres">
      <dgm:prSet presAssocID="{9425E093-5EBE-4B43-9AE9-54C1ACFAC8A7}" presName="sibTrans" presStyleLbl="sibTrans1D1" presStyleIdx="2" presStyleCnt="5"/>
      <dgm:spPr/>
    </dgm:pt>
    <dgm:pt modelId="{238D4CB6-8E08-4D7E-949D-0C682A18000C}" type="pres">
      <dgm:prSet presAssocID="{9425E093-5EBE-4B43-9AE9-54C1ACFAC8A7}" presName="connectorText" presStyleLbl="sibTrans1D1" presStyleIdx="2" presStyleCnt="5"/>
      <dgm:spPr/>
    </dgm:pt>
    <dgm:pt modelId="{FD28B87A-243F-481A-9528-6087A2986AF6}" type="pres">
      <dgm:prSet presAssocID="{40221DBE-AEAB-4E34-8103-0F158D528519}" presName="node" presStyleLbl="node1" presStyleIdx="3" presStyleCnt="6">
        <dgm:presLayoutVars>
          <dgm:bulletEnabled val="1"/>
        </dgm:presLayoutVars>
      </dgm:prSet>
      <dgm:spPr/>
    </dgm:pt>
    <dgm:pt modelId="{99012D7D-AA21-42AF-B3D3-E3BDAF2DA0C5}" type="pres">
      <dgm:prSet presAssocID="{E0113A30-2C85-4B3F-BB97-686FB3F139CB}" presName="sibTrans" presStyleLbl="sibTrans1D1" presStyleIdx="3" presStyleCnt="5"/>
      <dgm:spPr/>
    </dgm:pt>
    <dgm:pt modelId="{7E6CD3B0-1ED0-40CD-A287-3BB3BD4B0002}" type="pres">
      <dgm:prSet presAssocID="{E0113A30-2C85-4B3F-BB97-686FB3F139CB}" presName="connectorText" presStyleLbl="sibTrans1D1" presStyleIdx="3" presStyleCnt="5"/>
      <dgm:spPr/>
    </dgm:pt>
    <dgm:pt modelId="{3DF75E56-09FC-4907-8026-5612B4012B83}" type="pres">
      <dgm:prSet presAssocID="{7B1C9007-EBDB-4F63-B87A-C2ACD1794BF7}" presName="node" presStyleLbl="node1" presStyleIdx="4" presStyleCnt="6">
        <dgm:presLayoutVars>
          <dgm:bulletEnabled val="1"/>
        </dgm:presLayoutVars>
      </dgm:prSet>
      <dgm:spPr/>
    </dgm:pt>
    <dgm:pt modelId="{030DE96E-C4C6-40CB-BCC7-207D264AEA74}" type="pres">
      <dgm:prSet presAssocID="{CBCDC8B2-1B90-44BF-8592-0350BF643ED4}" presName="sibTrans" presStyleLbl="sibTrans1D1" presStyleIdx="4" presStyleCnt="5"/>
      <dgm:spPr/>
    </dgm:pt>
    <dgm:pt modelId="{9B5A6F64-5E0B-4114-9B81-E1DE85254505}" type="pres">
      <dgm:prSet presAssocID="{CBCDC8B2-1B90-44BF-8592-0350BF643ED4}" presName="connectorText" presStyleLbl="sibTrans1D1" presStyleIdx="4" presStyleCnt="5"/>
      <dgm:spPr/>
    </dgm:pt>
    <dgm:pt modelId="{3160D314-CDA5-4214-AC7A-2C5898D88D0C}" type="pres">
      <dgm:prSet presAssocID="{8585A254-F38A-47E8-A243-74951D2704EA}" presName="node" presStyleLbl="node1" presStyleIdx="5" presStyleCnt="6">
        <dgm:presLayoutVars>
          <dgm:bulletEnabled val="1"/>
        </dgm:presLayoutVars>
      </dgm:prSet>
      <dgm:spPr/>
    </dgm:pt>
  </dgm:ptLst>
  <dgm:cxnLst>
    <dgm:cxn modelId="{F858C402-F8E3-4023-9F50-565380FDD104}" type="presOf" srcId="{8EA39F79-D0E2-4726-A420-E2DA84AA5A1B}" destId="{3B5BC4C2-6F76-4876-B2DD-78380966660F}" srcOrd="0" destOrd="0" presId="urn:microsoft.com/office/officeart/2016/7/layout/RepeatingBendingProcessNew"/>
    <dgm:cxn modelId="{2BFC310E-72C8-4D70-BF95-E34436F886C5}" srcId="{8EA39F79-D0E2-4726-A420-E2DA84AA5A1B}" destId="{40221DBE-AEAB-4E34-8103-0F158D528519}" srcOrd="3" destOrd="0" parTransId="{4C11BAB9-01C3-4D38-8D37-2746FCCF476C}" sibTransId="{E0113A30-2C85-4B3F-BB97-686FB3F139CB}"/>
    <dgm:cxn modelId="{8D885711-44C8-48AE-ACE0-ECFB669FE724}" type="presOf" srcId="{CBCDC8B2-1B90-44BF-8592-0350BF643ED4}" destId="{030DE96E-C4C6-40CB-BCC7-207D264AEA74}" srcOrd="0" destOrd="0" presId="urn:microsoft.com/office/officeart/2016/7/layout/RepeatingBendingProcessNew"/>
    <dgm:cxn modelId="{E2357121-B34C-4D09-A965-FB27BD0897CC}" type="presOf" srcId="{D964B479-1992-41BC-9900-4162C2ABBD5C}" destId="{DEB450E6-9C3A-4F49-ACFB-C39BFD5EAEB2}" srcOrd="1" destOrd="0" presId="urn:microsoft.com/office/officeart/2016/7/layout/RepeatingBendingProcessNew"/>
    <dgm:cxn modelId="{3F444527-4668-4979-9766-63C670BA4BDD}" type="presOf" srcId="{E0113A30-2C85-4B3F-BB97-686FB3F139CB}" destId="{7E6CD3B0-1ED0-40CD-A287-3BB3BD4B0002}" srcOrd="1" destOrd="0" presId="urn:microsoft.com/office/officeart/2016/7/layout/RepeatingBendingProcessNew"/>
    <dgm:cxn modelId="{94F5AE2A-9DF4-44FB-B131-24D4F45A8545}" type="presOf" srcId="{7B1C9007-EBDB-4F63-B87A-C2ACD1794BF7}" destId="{3DF75E56-09FC-4907-8026-5612B4012B83}" srcOrd="0" destOrd="0" presId="urn:microsoft.com/office/officeart/2016/7/layout/RepeatingBendingProcessNew"/>
    <dgm:cxn modelId="{F91F2735-E818-419D-938F-1E8A55CB14E5}" type="presOf" srcId="{4EB4F591-7E35-4B29-BE26-544194F53E46}" destId="{BD21F0D3-96A4-4F99-99F6-8EEFA6C3102A}" srcOrd="0" destOrd="0" presId="urn:microsoft.com/office/officeart/2016/7/layout/RepeatingBendingProcessNew"/>
    <dgm:cxn modelId="{573E5D70-CB86-4223-BAD3-DCE02D81D8F6}" type="presOf" srcId="{E0113A30-2C85-4B3F-BB97-686FB3F139CB}" destId="{99012D7D-AA21-42AF-B3D3-E3BDAF2DA0C5}" srcOrd="0" destOrd="0" presId="urn:microsoft.com/office/officeart/2016/7/layout/RepeatingBendingProcessNew"/>
    <dgm:cxn modelId="{C3AA4E51-4B86-4BBE-B80D-444AD250CB17}" srcId="{8EA39F79-D0E2-4726-A420-E2DA84AA5A1B}" destId="{4EB4F591-7E35-4B29-BE26-544194F53E46}" srcOrd="2" destOrd="0" parTransId="{1DA90F15-554C-4FF1-A3BA-03D44458F473}" sibTransId="{9425E093-5EBE-4B43-9AE9-54C1ACFAC8A7}"/>
    <dgm:cxn modelId="{D0A25255-DE06-47B2-B70D-BF94446172F7}" type="presOf" srcId="{9425E093-5EBE-4B43-9AE9-54C1ACFAC8A7}" destId="{D52079E7-DB20-4CCD-A361-BB4812F32247}" srcOrd="0" destOrd="0" presId="urn:microsoft.com/office/officeart/2016/7/layout/RepeatingBendingProcessNew"/>
    <dgm:cxn modelId="{05C08B55-0C29-446D-8D5D-5D08FD2576BC}" type="presOf" srcId="{EAB8DA90-81A8-42ED-9CAC-CEBD75A9C948}" destId="{457192D0-9B8A-48A3-9229-AB1F6FCDADD3}" srcOrd="0" destOrd="0" presId="urn:microsoft.com/office/officeart/2016/7/layout/RepeatingBendingProcessNew"/>
    <dgm:cxn modelId="{0F1F0A77-1D5B-4683-BDD0-31AD55CE6D48}" type="presOf" srcId="{CBCDC8B2-1B90-44BF-8592-0350BF643ED4}" destId="{9B5A6F64-5E0B-4114-9B81-E1DE85254505}" srcOrd="1" destOrd="0" presId="urn:microsoft.com/office/officeart/2016/7/layout/RepeatingBendingProcessNew"/>
    <dgm:cxn modelId="{C0D05959-776C-4D04-B50D-9FC8B2AEA58B}" srcId="{8EA39F79-D0E2-4726-A420-E2DA84AA5A1B}" destId="{8585A254-F38A-47E8-A243-74951D2704EA}" srcOrd="5" destOrd="0" parTransId="{28E4269C-4715-4ACD-AC03-F88C973D6495}" sibTransId="{7C781613-2142-4539-95EA-A2D3A0DFF7C1}"/>
    <dgm:cxn modelId="{132997BA-E9A8-4DBA-AC68-8699C168562D}" type="presOf" srcId="{40221DBE-AEAB-4E34-8103-0F158D528519}" destId="{FD28B87A-243F-481A-9528-6087A2986AF6}" srcOrd="0" destOrd="0" presId="urn:microsoft.com/office/officeart/2016/7/layout/RepeatingBendingProcessNew"/>
    <dgm:cxn modelId="{2FCFC9BA-4801-46B1-BD70-2414E7956DAC}" type="presOf" srcId="{8585A254-F38A-47E8-A243-74951D2704EA}" destId="{3160D314-CDA5-4214-AC7A-2C5898D88D0C}" srcOrd="0" destOrd="0" presId="urn:microsoft.com/office/officeart/2016/7/layout/RepeatingBendingProcessNew"/>
    <dgm:cxn modelId="{FD72BDC5-C525-45D6-894E-B150F479BB36}" type="presOf" srcId="{9425E093-5EBE-4B43-9AE9-54C1ACFAC8A7}" destId="{238D4CB6-8E08-4D7E-949D-0C682A18000C}" srcOrd="1" destOrd="0" presId="urn:microsoft.com/office/officeart/2016/7/layout/RepeatingBendingProcessNew"/>
    <dgm:cxn modelId="{8F67CCD1-3F28-48CF-A2F0-B3715B7184F6}" srcId="{8EA39F79-D0E2-4726-A420-E2DA84AA5A1B}" destId="{7B1C9007-EBDB-4F63-B87A-C2ACD1794BF7}" srcOrd="4" destOrd="0" parTransId="{BEA9AF7C-C6F0-4DDD-9D94-F9DF7AF80A49}" sibTransId="{CBCDC8B2-1B90-44BF-8592-0350BF643ED4}"/>
    <dgm:cxn modelId="{FC0A84E1-039C-4AC8-A50E-07CFFAB29761}" type="presOf" srcId="{EAB8DA90-81A8-42ED-9CAC-CEBD75A9C948}" destId="{BA6DE30D-71D8-4CD2-B5ED-095BACC4D226}" srcOrd="1" destOrd="0" presId="urn:microsoft.com/office/officeart/2016/7/layout/RepeatingBendingProcessNew"/>
    <dgm:cxn modelId="{C1EF87E1-8499-4DA9-88D0-A934EB6E2182}" type="presOf" srcId="{684A49DB-F3F5-4CFA-8B0E-C364FB7209CE}" destId="{D626603D-0315-4CED-8EEC-2E60EF3526FB}" srcOrd="0" destOrd="0" presId="urn:microsoft.com/office/officeart/2016/7/layout/RepeatingBendingProcessNew"/>
    <dgm:cxn modelId="{3F6434E5-5F06-446A-A734-D1F1B89DA42A}" srcId="{8EA39F79-D0E2-4726-A420-E2DA84AA5A1B}" destId="{684A49DB-F3F5-4CFA-8B0E-C364FB7209CE}" srcOrd="0" destOrd="0" parTransId="{004EFF18-E41F-4EBA-8728-0D34CD5E5632}" sibTransId="{EAB8DA90-81A8-42ED-9CAC-CEBD75A9C948}"/>
    <dgm:cxn modelId="{7B608DEA-23A0-4B6C-8131-3F65EE764039}" srcId="{8EA39F79-D0E2-4726-A420-E2DA84AA5A1B}" destId="{170ABFA5-308A-47D3-BCC2-79CE31CA849F}" srcOrd="1" destOrd="0" parTransId="{41A505E7-EDE3-4929-9C55-378F9C99A5D1}" sibTransId="{D964B479-1992-41BC-9900-4162C2ABBD5C}"/>
    <dgm:cxn modelId="{E02B6DFD-DC70-4519-B71B-77220D00C55A}" type="presOf" srcId="{170ABFA5-308A-47D3-BCC2-79CE31CA849F}" destId="{8030EB34-4528-4892-8D73-70C8752A9C38}" srcOrd="0" destOrd="0" presId="urn:microsoft.com/office/officeart/2016/7/layout/RepeatingBendingProcessNew"/>
    <dgm:cxn modelId="{04AF38FF-83B3-4278-8B7D-86A1065238E0}" type="presOf" srcId="{D964B479-1992-41BC-9900-4162C2ABBD5C}" destId="{87A51667-DE38-4860-9083-1DC1418BC0A7}" srcOrd="0" destOrd="0" presId="urn:microsoft.com/office/officeart/2016/7/layout/RepeatingBendingProcessNew"/>
    <dgm:cxn modelId="{87DDDC3B-E575-4123-AF99-7FCFF7F1CFFB}" type="presParOf" srcId="{3B5BC4C2-6F76-4876-B2DD-78380966660F}" destId="{D626603D-0315-4CED-8EEC-2E60EF3526FB}" srcOrd="0" destOrd="0" presId="urn:microsoft.com/office/officeart/2016/7/layout/RepeatingBendingProcessNew"/>
    <dgm:cxn modelId="{FCC33F89-3915-45C4-A325-B6BB37A83636}" type="presParOf" srcId="{3B5BC4C2-6F76-4876-B2DD-78380966660F}" destId="{457192D0-9B8A-48A3-9229-AB1F6FCDADD3}" srcOrd="1" destOrd="0" presId="urn:microsoft.com/office/officeart/2016/7/layout/RepeatingBendingProcessNew"/>
    <dgm:cxn modelId="{A1112E74-4344-4AD9-93CF-1D8C4375FE51}" type="presParOf" srcId="{457192D0-9B8A-48A3-9229-AB1F6FCDADD3}" destId="{BA6DE30D-71D8-4CD2-B5ED-095BACC4D226}" srcOrd="0" destOrd="0" presId="urn:microsoft.com/office/officeart/2016/7/layout/RepeatingBendingProcessNew"/>
    <dgm:cxn modelId="{049251F0-C200-412D-B3DD-6C5831515518}" type="presParOf" srcId="{3B5BC4C2-6F76-4876-B2DD-78380966660F}" destId="{8030EB34-4528-4892-8D73-70C8752A9C38}" srcOrd="2" destOrd="0" presId="urn:microsoft.com/office/officeart/2016/7/layout/RepeatingBendingProcessNew"/>
    <dgm:cxn modelId="{15D0DDFD-8319-4A03-BBFA-A9781A7B13F1}" type="presParOf" srcId="{3B5BC4C2-6F76-4876-B2DD-78380966660F}" destId="{87A51667-DE38-4860-9083-1DC1418BC0A7}" srcOrd="3" destOrd="0" presId="urn:microsoft.com/office/officeart/2016/7/layout/RepeatingBendingProcessNew"/>
    <dgm:cxn modelId="{F0C139B5-FC11-4B20-9EDA-9441E92E30D0}" type="presParOf" srcId="{87A51667-DE38-4860-9083-1DC1418BC0A7}" destId="{DEB450E6-9C3A-4F49-ACFB-C39BFD5EAEB2}" srcOrd="0" destOrd="0" presId="urn:microsoft.com/office/officeart/2016/7/layout/RepeatingBendingProcessNew"/>
    <dgm:cxn modelId="{886A54FD-9701-4B81-9FCA-5BA9A5D6FB24}" type="presParOf" srcId="{3B5BC4C2-6F76-4876-B2DD-78380966660F}" destId="{BD21F0D3-96A4-4F99-99F6-8EEFA6C3102A}" srcOrd="4" destOrd="0" presId="urn:microsoft.com/office/officeart/2016/7/layout/RepeatingBendingProcessNew"/>
    <dgm:cxn modelId="{AF405742-5F86-42BE-A198-053EEB5B691D}" type="presParOf" srcId="{3B5BC4C2-6F76-4876-B2DD-78380966660F}" destId="{D52079E7-DB20-4CCD-A361-BB4812F32247}" srcOrd="5" destOrd="0" presId="urn:microsoft.com/office/officeart/2016/7/layout/RepeatingBendingProcessNew"/>
    <dgm:cxn modelId="{5D15F1F2-8106-4312-A97B-568F0EAF2B2A}" type="presParOf" srcId="{D52079E7-DB20-4CCD-A361-BB4812F32247}" destId="{238D4CB6-8E08-4D7E-949D-0C682A18000C}" srcOrd="0" destOrd="0" presId="urn:microsoft.com/office/officeart/2016/7/layout/RepeatingBendingProcessNew"/>
    <dgm:cxn modelId="{764E842A-226C-4D6C-91C2-9B92EB05C5DF}" type="presParOf" srcId="{3B5BC4C2-6F76-4876-B2DD-78380966660F}" destId="{FD28B87A-243F-481A-9528-6087A2986AF6}" srcOrd="6" destOrd="0" presId="urn:microsoft.com/office/officeart/2016/7/layout/RepeatingBendingProcessNew"/>
    <dgm:cxn modelId="{74D0E9B9-AD01-4075-B3FD-E9AB31B5A90B}" type="presParOf" srcId="{3B5BC4C2-6F76-4876-B2DD-78380966660F}" destId="{99012D7D-AA21-42AF-B3D3-E3BDAF2DA0C5}" srcOrd="7" destOrd="0" presId="urn:microsoft.com/office/officeart/2016/7/layout/RepeatingBendingProcessNew"/>
    <dgm:cxn modelId="{31C6620C-9667-4CA3-9A4E-3D87D44F267A}" type="presParOf" srcId="{99012D7D-AA21-42AF-B3D3-E3BDAF2DA0C5}" destId="{7E6CD3B0-1ED0-40CD-A287-3BB3BD4B0002}" srcOrd="0" destOrd="0" presId="urn:microsoft.com/office/officeart/2016/7/layout/RepeatingBendingProcessNew"/>
    <dgm:cxn modelId="{2E67508E-5D6D-477A-A124-63F1E9EA1499}" type="presParOf" srcId="{3B5BC4C2-6F76-4876-B2DD-78380966660F}" destId="{3DF75E56-09FC-4907-8026-5612B4012B83}" srcOrd="8" destOrd="0" presId="urn:microsoft.com/office/officeart/2016/7/layout/RepeatingBendingProcessNew"/>
    <dgm:cxn modelId="{9E01871E-1117-4128-B3E3-7FACB52AB159}" type="presParOf" srcId="{3B5BC4C2-6F76-4876-B2DD-78380966660F}" destId="{030DE96E-C4C6-40CB-BCC7-207D264AEA74}" srcOrd="9" destOrd="0" presId="urn:microsoft.com/office/officeart/2016/7/layout/RepeatingBendingProcessNew"/>
    <dgm:cxn modelId="{7CAAE8B3-E87C-49D5-8C38-185FD7684D78}" type="presParOf" srcId="{030DE96E-C4C6-40CB-BCC7-207D264AEA74}" destId="{9B5A6F64-5E0B-4114-9B81-E1DE85254505}" srcOrd="0" destOrd="0" presId="urn:microsoft.com/office/officeart/2016/7/layout/RepeatingBendingProcessNew"/>
    <dgm:cxn modelId="{02564249-7329-4090-A27C-4B95C9D38ED2}" type="presParOf" srcId="{3B5BC4C2-6F76-4876-B2DD-78380966660F}" destId="{3160D314-CDA5-4214-AC7A-2C5898D88D0C}"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586897-2222-44FD-8DF1-7CC8F56F44E1}"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CC575803-3275-4D4C-8F95-CCE21108F909}">
      <dgm:prSet custT="1"/>
      <dgm:spPr/>
      <dgm:t>
        <a:bodyPr/>
        <a:lstStyle/>
        <a:p>
          <a:r>
            <a:rPr lang="tr-TR" sz="2000" dirty="0"/>
            <a:t>1. </a:t>
          </a:r>
          <a:r>
            <a:rPr lang="tr-TR" sz="2000" b="1" dirty="0"/>
            <a:t>Bulgusal (Semptomatik) Dönem:</a:t>
          </a:r>
          <a:r>
            <a:rPr lang="tr-TR" sz="2000" dirty="0"/>
            <a:t> Eski çağlarda hastalıkların nedenleri bilinmediğinden, tedavi sadece belirtileri (ateş, ağrı vb.) gidermeye yönelikti. Hekimlik, büyü ve din ile iç içeydi,.</a:t>
          </a:r>
          <a:endParaRPr lang="en-US" sz="2000" dirty="0"/>
        </a:p>
      </dgm:t>
    </dgm:pt>
    <dgm:pt modelId="{9C9241E0-4AD8-45CF-A456-8E5AF31D9016}" type="parTrans" cxnId="{ACCED005-E0C1-4A2D-9B73-E8EAF9DF05FA}">
      <dgm:prSet/>
      <dgm:spPr/>
      <dgm:t>
        <a:bodyPr/>
        <a:lstStyle/>
        <a:p>
          <a:endParaRPr lang="en-US"/>
        </a:p>
      </dgm:t>
    </dgm:pt>
    <dgm:pt modelId="{01181F75-2C72-4369-A556-7199DB023CFF}" type="sibTrans" cxnId="{ACCED005-E0C1-4A2D-9B73-E8EAF9DF05FA}">
      <dgm:prSet custT="1"/>
      <dgm:spPr/>
      <dgm:t>
        <a:bodyPr/>
        <a:lstStyle/>
        <a:p>
          <a:endParaRPr lang="en-US" sz="4400"/>
        </a:p>
      </dgm:t>
    </dgm:pt>
    <dgm:pt modelId="{23E9D115-8DB2-4D3B-A1D3-6E18526FA1D2}">
      <dgm:prSet custT="1"/>
      <dgm:spPr/>
      <dgm:t>
        <a:bodyPr/>
        <a:lstStyle/>
        <a:p>
          <a:r>
            <a:rPr lang="tr-TR" sz="2000"/>
            <a:t>2. </a:t>
          </a:r>
          <a:r>
            <a:rPr lang="tr-TR" sz="2000" b="1"/>
            <a:t>Laboratuvar Dönemi:</a:t>
          </a:r>
          <a:r>
            <a:rPr lang="tr-TR" sz="2000"/>
            <a:t> 19. yüzyılda Robert Koch ve Louis Pasteur gibi bilim insanlarının çalışmalarıyla mikroorganizmalar keşfedildi. "Germ Kuramı" ile hastalıkların bir etkeni olduğu kanıtlandı. Ancak bu dönemde "Hasta yok, hastalık var" anlayışı hakimdi; yani etken varsa herkes aynı şekilde hastalanır görüşü yaygındı,,.</a:t>
          </a:r>
          <a:endParaRPr lang="en-US" sz="2000"/>
        </a:p>
      </dgm:t>
    </dgm:pt>
    <dgm:pt modelId="{B39E4FCF-DC98-46E9-BB9B-F8164FA6926A}" type="parTrans" cxnId="{AE716F37-03F1-49BC-8B96-D81DD538BC29}">
      <dgm:prSet/>
      <dgm:spPr/>
      <dgm:t>
        <a:bodyPr/>
        <a:lstStyle/>
        <a:p>
          <a:endParaRPr lang="en-US"/>
        </a:p>
      </dgm:t>
    </dgm:pt>
    <dgm:pt modelId="{5E3F428C-B2F8-4D6D-8328-255E7398283C}" type="sibTrans" cxnId="{AE716F37-03F1-49BC-8B96-D81DD538BC29}">
      <dgm:prSet custT="1"/>
      <dgm:spPr/>
      <dgm:t>
        <a:bodyPr/>
        <a:lstStyle/>
        <a:p>
          <a:endParaRPr lang="en-US" sz="4400"/>
        </a:p>
      </dgm:t>
    </dgm:pt>
    <dgm:pt modelId="{53E5C2AB-91B3-46FA-8B02-53FF9ABE0EEA}">
      <dgm:prSet custT="1"/>
      <dgm:spPr/>
      <dgm:t>
        <a:bodyPr/>
        <a:lstStyle/>
        <a:p>
          <a:r>
            <a:rPr lang="tr-TR" sz="2000"/>
            <a:t>3. </a:t>
          </a:r>
          <a:r>
            <a:rPr lang="tr-TR" sz="2000" b="1"/>
            <a:t>Klinik Dönem:</a:t>
          </a:r>
          <a:r>
            <a:rPr lang="tr-TR" sz="2000"/>
            <a:t> Aynı etkenin farklı bireylerde farklı tablolara yol açtığı fark edilince "Hastalık yok, hasta var" ilkesine geçildi. Bireysel direnç ve klinik gözlem önem kazandı.</a:t>
          </a:r>
          <a:endParaRPr lang="en-US" sz="2000"/>
        </a:p>
      </dgm:t>
    </dgm:pt>
    <dgm:pt modelId="{5294B187-8EC7-4FDB-8A5C-98B0DB8CB957}" type="parTrans" cxnId="{A2423B40-46B3-42DD-8A27-FE43C28CCDCA}">
      <dgm:prSet/>
      <dgm:spPr/>
      <dgm:t>
        <a:bodyPr/>
        <a:lstStyle/>
        <a:p>
          <a:endParaRPr lang="en-US"/>
        </a:p>
      </dgm:t>
    </dgm:pt>
    <dgm:pt modelId="{81710DEB-6760-45E3-89C3-B61848EEFE56}" type="sibTrans" cxnId="{A2423B40-46B3-42DD-8A27-FE43C28CCDCA}">
      <dgm:prSet custT="1"/>
      <dgm:spPr/>
      <dgm:t>
        <a:bodyPr/>
        <a:lstStyle/>
        <a:p>
          <a:endParaRPr lang="en-US" sz="4400"/>
        </a:p>
      </dgm:t>
    </dgm:pt>
    <dgm:pt modelId="{5F03F601-737D-48D6-B246-EFEFDB81EB89}">
      <dgm:prSet custT="1"/>
      <dgm:spPr/>
      <dgm:t>
        <a:bodyPr/>
        <a:lstStyle/>
        <a:p>
          <a:r>
            <a:rPr lang="tr-TR" sz="2000"/>
            <a:t>4. </a:t>
          </a:r>
          <a:r>
            <a:rPr lang="tr-TR" sz="2000" b="1"/>
            <a:t>Halk Sağlığı Dönemi:</a:t>
          </a:r>
          <a:r>
            <a:rPr lang="tr-TR" sz="2000"/>
            <a:t> 20. yüzyılda, özellikle hastalıkların sadece biyolojik değil, çevresel ve sosyal nedenlere de dayandığı anlaşıldı. Hastanelerde iyileştirilen çocukların, kötü yaşam koşullarına döndüklerinde tekrar hastalandıkları görüldü. Bu durum, koruyucu hekimliğin ve toplumsal önlemlerin (su şebekesi, kanalizasyon vb.) önemini ortaya çıkardı</a:t>
          </a:r>
          <a:endParaRPr lang="en-US" sz="2000"/>
        </a:p>
      </dgm:t>
    </dgm:pt>
    <dgm:pt modelId="{2C781614-D6B7-4858-9C32-88CD9EEE35A4}" type="parTrans" cxnId="{58956E19-BB41-4D37-A450-1F55FB67D5BB}">
      <dgm:prSet/>
      <dgm:spPr/>
      <dgm:t>
        <a:bodyPr/>
        <a:lstStyle/>
        <a:p>
          <a:endParaRPr lang="en-US"/>
        </a:p>
      </dgm:t>
    </dgm:pt>
    <dgm:pt modelId="{6B0A2331-6998-44DE-9F75-5A9717ADBCDA}" type="sibTrans" cxnId="{58956E19-BB41-4D37-A450-1F55FB67D5BB}">
      <dgm:prSet/>
      <dgm:spPr/>
      <dgm:t>
        <a:bodyPr/>
        <a:lstStyle/>
        <a:p>
          <a:endParaRPr lang="en-US"/>
        </a:p>
      </dgm:t>
    </dgm:pt>
    <dgm:pt modelId="{1E7D87AC-9408-4EE0-B33E-50DE234B811F}" type="pres">
      <dgm:prSet presAssocID="{13586897-2222-44FD-8DF1-7CC8F56F44E1}" presName="outerComposite" presStyleCnt="0">
        <dgm:presLayoutVars>
          <dgm:chMax val="5"/>
          <dgm:dir/>
          <dgm:resizeHandles val="exact"/>
        </dgm:presLayoutVars>
      </dgm:prSet>
      <dgm:spPr/>
    </dgm:pt>
    <dgm:pt modelId="{760D4194-878A-4BCF-966D-CE9B199B4630}" type="pres">
      <dgm:prSet presAssocID="{13586897-2222-44FD-8DF1-7CC8F56F44E1}" presName="dummyMaxCanvas" presStyleCnt="0">
        <dgm:presLayoutVars/>
      </dgm:prSet>
      <dgm:spPr/>
    </dgm:pt>
    <dgm:pt modelId="{A690E6D4-27FF-4DA4-AACD-4D8AE0932B8D}" type="pres">
      <dgm:prSet presAssocID="{13586897-2222-44FD-8DF1-7CC8F56F44E1}" presName="FourNodes_1" presStyleLbl="node1" presStyleIdx="0" presStyleCnt="4">
        <dgm:presLayoutVars>
          <dgm:bulletEnabled val="1"/>
        </dgm:presLayoutVars>
      </dgm:prSet>
      <dgm:spPr/>
    </dgm:pt>
    <dgm:pt modelId="{3070795F-DB32-4892-8A9E-0514D219330C}" type="pres">
      <dgm:prSet presAssocID="{13586897-2222-44FD-8DF1-7CC8F56F44E1}" presName="FourNodes_2" presStyleLbl="node1" presStyleIdx="1" presStyleCnt="4">
        <dgm:presLayoutVars>
          <dgm:bulletEnabled val="1"/>
        </dgm:presLayoutVars>
      </dgm:prSet>
      <dgm:spPr/>
    </dgm:pt>
    <dgm:pt modelId="{D94EBF44-0F57-4F57-AD83-41B2B3E9EDC5}" type="pres">
      <dgm:prSet presAssocID="{13586897-2222-44FD-8DF1-7CC8F56F44E1}" presName="FourNodes_3" presStyleLbl="node1" presStyleIdx="2" presStyleCnt="4">
        <dgm:presLayoutVars>
          <dgm:bulletEnabled val="1"/>
        </dgm:presLayoutVars>
      </dgm:prSet>
      <dgm:spPr/>
    </dgm:pt>
    <dgm:pt modelId="{AA9C2AB8-D7CF-471B-8841-6C2323FAA7C7}" type="pres">
      <dgm:prSet presAssocID="{13586897-2222-44FD-8DF1-7CC8F56F44E1}" presName="FourNodes_4" presStyleLbl="node1" presStyleIdx="3" presStyleCnt="4">
        <dgm:presLayoutVars>
          <dgm:bulletEnabled val="1"/>
        </dgm:presLayoutVars>
      </dgm:prSet>
      <dgm:spPr/>
    </dgm:pt>
    <dgm:pt modelId="{7E4DED73-C997-43A4-AEFD-E07BB6152518}" type="pres">
      <dgm:prSet presAssocID="{13586897-2222-44FD-8DF1-7CC8F56F44E1}" presName="FourConn_1-2" presStyleLbl="fgAccFollowNode1" presStyleIdx="0" presStyleCnt="3">
        <dgm:presLayoutVars>
          <dgm:bulletEnabled val="1"/>
        </dgm:presLayoutVars>
      </dgm:prSet>
      <dgm:spPr/>
    </dgm:pt>
    <dgm:pt modelId="{E6EC65FE-3B43-42EA-843F-DD7E74114529}" type="pres">
      <dgm:prSet presAssocID="{13586897-2222-44FD-8DF1-7CC8F56F44E1}" presName="FourConn_2-3" presStyleLbl="fgAccFollowNode1" presStyleIdx="1" presStyleCnt="3">
        <dgm:presLayoutVars>
          <dgm:bulletEnabled val="1"/>
        </dgm:presLayoutVars>
      </dgm:prSet>
      <dgm:spPr/>
    </dgm:pt>
    <dgm:pt modelId="{D8B93FE1-9C71-4691-912A-4370969C39CE}" type="pres">
      <dgm:prSet presAssocID="{13586897-2222-44FD-8DF1-7CC8F56F44E1}" presName="FourConn_3-4" presStyleLbl="fgAccFollowNode1" presStyleIdx="2" presStyleCnt="3">
        <dgm:presLayoutVars>
          <dgm:bulletEnabled val="1"/>
        </dgm:presLayoutVars>
      </dgm:prSet>
      <dgm:spPr/>
    </dgm:pt>
    <dgm:pt modelId="{CD932905-737B-43E1-AD00-AE2F0EB2814B}" type="pres">
      <dgm:prSet presAssocID="{13586897-2222-44FD-8DF1-7CC8F56F44E1}" presName="FourNodes_1_text" presStyleLbl="node1" presStyleIdx="3" presStyleCnt="4">
        <dgm:presLayoutVars>
          <dgm:bulletEnabled val="1"/>
        </dgm:presLayoutVars>
      </dgm:prSet>
      <dgm:spPr/>
    </dgm:pt>
    <dgm:pt modelId="{69DBB8C7-2FF3-4DCC-ACCC-3CF517803D26}" type="pres">
      <dgm:prSet presAssocID="{13586897-2222-44FD-8DF1-7CC8F56F44E1}" presName="FourNodes_2_text" presStyleLbl="node1" presStyleIdx="3" presStyleCnt="4">
        <dgm:presLayoutVars>
          <dgm:bulletEnabled val="1"/>
        </dgm:presLayoutVars>
      </dgm:prSet>
      <dgm:spPr/>
    </dgm:pt>
    <dgm:pt modelId="{99B09B1F-25E7-4AC8-8042-368DCEE1E9F0}" type="pres">
      <dgm:prSet presAssocID="{13586897-2222-44FD-8DF1-7CC8F56F44E1}" presName="FourNodes_3_text" presStyleLbl="node1" presStyleIdx="3" presStyleCnt="4">
        <dgm:presLayoutVars>
          <dgm:bulletEnabled val="1"/>
        </dgm:presLayoutVars>
      </dgm:prSet>
      <dgm:spPr/>
    </dgm:pt>
    <dgm:pt modelId="{57D4DAEB-0B5B-4871-89B5-1D9DD8D9842F}" type="pres">
      <dgm:prSet presAssocID="{13586897-2222-44FD-8DF1-7CC8F56F44E1}" presName="FourNodes_4_text" presStyleLbl="node1" presStyleIdx="3" presStyleCnt="4">
        <dgm:presLayoutVars>
          <dgm:bulletEnabled val="1"/>
        </dgm:presLayoutVars>
      </dgm:prSet>
      <dgm:spPr/>
    </dgm:pt>
  </dgm:ptLst>
  <dgm:cxnLst>
    <dgm:cxn modelId="{ACCED005-E0C1-4A2D-9B73-E8EAF9DF05FA}" srcId="{13586897-2222-44FD-8DF1-7CC8F56F44E1}" destId="{CC575803-3275-4D4C-8F95-CCE21108F909}" srcOrd="0" destOrd="0" parTransId="{9C9241E0-4AD8-45CF-A456-8E5AF31D9016}" sibTransId="{01181F75-2C72-4369-A556-7199DB023CFF}"/>
    <dgm:cxn modelId="{EBF67D08-E92A-420A-A2A4-AA0B78A6BEC1}" type="presOf" srcId="{01181F75-2C72-4369-A556-7199DB023CFF}" destId="{7E4DED73-C997-43A4-AEFD-E07BB6152518}" srcOrd="0" destOrd="0" presId="urn:microsoft.com/office/officeart/2005/8/layout/vProcess5"/>
    <dgm:cxn modelId="{10A8CF0A-4F75-431C-9648-3EAE43461244}" type="presOf" srcId="{53E5C2AB-91B3-46FA-8B02-53FF9ABE0EEA}" destId="{99B09B1F-25E7-4AC8-8042-368DCEE1E9F0}" srcOrd="1" destOrd="0" presId="urn:microsoft.com/office/officeart/2005/8/layout/vProcess5"/>
    <dgm:cxn modelId="{7F223A0D-26A6-415A-8D5F-55FDE5E5B5D6}" type="presOf" srcId="{81710DEB-6760-45E3-89C3-B61848EEFE56}" destId="{D8B93FE1-9C71-4691-912A-4370969C39CE}" srcOrd="0" destOrd="0" presId="urn:microsoft.com/office/officeart/2005/8/layout/vProcess5"/>
    <dgm:cxn modelId="{36DFAB15-4978-4149-926B-13DEF5F03EFB}" type="presOf" srcId="{23E9D115-8DB2-4D3B-A1D3-6E18526FA1D2}" destId="{3070795F-DB32-4892-8A9E-0514D219330C}" srcOrd="0" destOrd="0" presId="urn:microsoft.com/office/officeart/2005/8/layout/vProcess5"/>
    <dgm:cxn modelId="{58956E19-BB41-4D37-A450-1F55FB67D5BB}" srcId="{13586897-2222-44FD-8DF1-7CC8F56F44E1}" destId="{5F03F601-737D-48D6-B246-EFEFDB81EB89}" srcOrd="3" destOrd="0" parTransId="{2C781614-D6B7-4858-9C32-88CD9EEE35A4}" sibTransId="{6B0A2331-6998-44DE-9F75-5A9717ADBCDA}"/>
    <dgm:cxn modelId="{AE716F37-03F1-49BC-8B96-D81DD538BC29}" srcId="{13586897-2222-44FD-8DF1-7CC8F56F44E1}" destId="{23E9D115-8DB2-4D3B-A1D3-6E18526FA1D2}" srcOrd="1" destOrd="0" parTransId="{B39E4FCF-DC98-46E9-BB9B-F8164FA6926A}" sibTransId="{5E3F428C-B2F8-4D6D-8328-255E7398283C}"/>
    <dgm:cxn modelId="{6B8F0F3E-04CA-420C-9A8D-7A3D36B639BF}" type="presOf" srcId="{5F03F601-737D-48D6-B246-EFEFDB81EB89}" destId="{57D4DAEB-0B5B-4871-89B5-1D9DD8D9842F}" srcOrd="1" destOrd="0" presId="urn:microsoft.com/office/officeart/2005/8/layout/vProcess5"/>
    <dgm:cxn modelId="{A2423B40-46B3-42DD-8A27-FE43C28CCDCA}" srcId="{13586897-2222-44FD-8DF1-7CC8F56F44E1}" destId="{53E5C2AB-91B3-46FA-8B02-53FF9ABE0EEA}" srcOrd="2" destOrd="0" parTransId="{5294B187-8EC7-4FDB-8A5C-98B0DB8CB957}" sibTransId="{81710DEB-6760-45E3-89C3-B61848EEFE56}"/>
    <dgm:cxn modelId="{55477B42-4A43-41B3-8FA7-0A51FF544685}" type="presOf" srcId="{CC575803-3275-4D4C-8F95-CCE21108F909}" destId="{CD932905-737B-43E1-AD00-AE2F0EB2814B}" srcOrd="1" destOrd="0" presId="urn:microsoft.com/office/officeart/2005/8/layout/vProcess5"/>
    <dgm:cxn modelId="{BC54D563-9092-4669-8E7E-70B1037DCF6C}" type="presOf" srcId="{53E5C2AB-91B3-46FA-8B02-53FF9ABE0EEA}" destId="{D94EBF44-0F57-4F57-AD83-41B2B3E9EDC5}" srcOrd="0" destOrd="0" presId="urn:microsoft.com/office/officeart/2005/8/layout/vProcess5"/>
    <dgm:cxn modelId="{6D90E247-AFBB-4A75-89CC-B7734CD1FE62}" type="presOf" srcId="{13586897-2222-44FD-8DF1-7CC8F56F44E1}" destId="{1E7D87AC-9408-4EE0-B33E-50DE234B811F}" srcOrd="0" destOrd="0" presId="urn:microsoft.com/office/officeart/2005/8/layout/vProcess5"/>
    <dgm:cxn modelId="{418A2B71-48C4-4CFA-BB50-132DB4AC20BE}" type="presOf" srcId="{5F03F601-737D-48D6-B246-EFEFDB81EB89}" destId="{AA9C2AB8-D7CF-471B-8841-6C2323FAA7C7}" srcOrd="0" destOrd="0" presId="urn:microsoft.com/office/officeart/2005/8/layout/vProcess5"/>
    <dgm:cxn modelId="{2CB1B372-2052-4CE0-A791-D124F115DE57}" type="presOf" srcId="{CC575803-3275-4D4C-8F95-CCE21108F909}" destId="{A690E6D4-27FF-4DA4-AACD-4D8AE0932B8D}" srcOrd="0" destOrd="0" presId="urn:microsoft.com/office/officeart/2005/8/layout/vProcess5"/>
    <dgm:cxn modelId="{5573EA9A-78CB-4534-8432-233FAA71BFDD}" type="presOf" srcId="{5E3F428C-B2F8-4D6D-8328-255E7398283C}" destId="{E6EC65FE-3B43-42EA-843F-DD7E74114529}" srcOrd="0" destOrd="0" presId="urn:microsoft.com/office/officeart/2005/8/layout/vProcess5"/>
    <dgm:cxn modelId="{FA1BEF9D-73ED-42BD-B529-7386ED01A3D6}" type="presOf" srcId="{23E9D115-8DB2-4D3B-A1D3-6E18526FA1D2}" destId="{69DBB8C7-2FF3-4DCC-ACCC-3CF517803D26}" srcOrd="1" destOrd="0" presId="urn:microsoft.com/office/officeart/2005/8/layout/vProcess5"/>
    <dgm:cxn modelId="{08AC3D72-D8CF-42E3-B925-FC5563323A80}" type="presParOf" srcId="{1E7D87AC-9408-4EE0-B33E-50DE234B811F}" destId="{760D4194-878A-4BCF-966D-CE9B199B4630}" srcOrd="0" destOrd="0" presId="urn:microsoft.com/office/officeart/2005/8/layout/vProcess5"/>
    <dgm:cxn modelId="{D463182C-22C4-49EE-B776-AD786E453CFA}" type="presParOf" srcId="{1E7D87AC-9408-4EE0-B33E-50DE234B811F}" destId="{A690E6D4-27FF-4DA4-AACD-4D8AE0932B8D}" srcOrd="1" destOrd="0" presId="urn:microsoft.com/office/officeart/2005/8/layout/vProcess5"/>
    <dgm:cxn modelId="{C5454AA9-0172-4DE0-A5B0-6550264D2CE0}" type="presParOf" srcId="{1E7D87AC-9408-4EE0-B33E-50DE234B811F}" destId="{3070795F-DB32-4892-8A9E-0514D219330C}" srcOrd="2" destOrd="0" presId="urn:microsoft.com/office/officeart/2005/8/layout/vProcess5"/>
    <dgm:cxn modelId="{8063527F-7101-4B83-911E-1A696A71FAFD}" type="presParOf" srcId="{1E7D87AC-9408-4EE0-B33E-50DE234B811F}" destId="{D94EBF44-0F57-4F57-AD83-41B2B3E9EDC5}" srcOrd="3" destOrd="0" presId="urn:microsoft.com/office/officeart/2005/8/layout/vProcess5"/>
    <dgm:cxn modelId="{B03355A4-1559-4495-88F4-CB91E4242EA7}" type="presParOf" srcId="{1E7D87AC-9408-4EE0-B33E-50DE234B811F}" destId="{AA9C2AB8-D7CF-471B-8841-6C2323FAA7C7}" srcOrd="4" destOrd="0" presId="urn:microsoft.com/office/officeart/2005/8/layout/vProcess5"/>
    <dgm:cxn modelId="{7B4C5166-2EBC-46C9-B19F-DCE7F6DC91B4}" type="presParOf" srcId="{1E7D87AC-9408-4EE0-B33E-50DE234B811F}" destId="{7E4DED73-C997-43A4-AEFD-E07BB6152518}" srcOrd="5" destOrd="0" presId="urn:microsoft.com/office/officeart/2005/8/layout/vProcess5"/>
    <dgm:cxn modelId="{F24CFBCE-0EE6-461A-924B-8597187F15F4}" type="presParOf" srcId="{1E7D87AC-9408-4EE0-B33E-50DE234B811F}" destId="{E6EC65FE-3B43-42EA-843F-DD7E74114529}" srcOrd="6" destOrd="0" presId="urn:microsoft.com/office/officeart/2005/8/layout/vProcess5"/>
    <dgm:cxn modelId="{B8CAE929-AC66-4BA6-BAAB-C7DB1AD9B815}" type="presParOf" srcId="{1E7D87AC-9408-4EE0-B33E-50DE234B811F}" destId="{D8B93FE1-9C71-4691-912A-4370969C39CE}" srcOrd="7" destOrd="0" presId="urn:microsoft.com/office/officeart/2005/8/layout/vProcess5"/>
    <dgm:cxn modelId="{51D45047-2D1D-4ADD-AD30-A88254C23961}" type="presParOf" srcId="{1E7D87AC-9408-4EE0-B33E-50DE234B811F}" destId="{CD932905-737B-43E1-AD00-AE2F0EB2814B}" srcOrd="8" destOrd="0" presId="urn:microsoft.com/office/officeart/2005/8/layout/vProcess5"/>
    <dgm:cxn modelId="{4DD5E3D2-FDBA-476F-B877-D70A8D65EC3C}" type="presParOf" srcId="{1E7D87AC-9408-4EE0-B33E-50DE234B811F}" destId="{69DBB8C7-2FF3-4DCC-ACCC-3CF517803D26}" srcOrd="9" destOrd="0" presId="urn:microsoft.com/office/officeart/2005/8/layout/vProcess5"/>
    <dgm:cxn modelId="{39C8460D-0F8F-465A-BDC3-2A0A17569074}" type="presParOf" srcId="{1E7D87AC-9408-4EE0-B33E-50DE234B811F}" destId="{99B09B1F-25E7-4AC8-8042-368DCEE1E9F0}" srcOrd="10" destOrd="0" presId="urn:microsoft.com/office/officeart/2005/8/layout/vProcess5"/>
    <dgm:cxn modelId="{B835BE78-E7DC-4EA2-9897-D80791E8DD0E}" type="presParOf" srcId="{1E7D87AC-9408-4EE0-B33E-50DE234B811F}" destId="{57D4DAEB-0B5B-4871-89B5-1D9DD8D9842F}"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192D0-9B8A-48A3-9229-AB1F6FCDADD3}">
      <dsp:nvSpPr>
        <dsp:cNvPr id="0" name=""/>
        <dsp:cNvSpPr/>
      </dsp:nvSpPr>
      <dsp:spPr>
        <a:xfrm>
          <a:off x="4054989" y="1176064"/>
          <a:ext cx="899989" cy="91440"/>
        </a:xfrm>
        <a:custGeom>
          <a:avLst/>
          <a:gdLst/>
          <a:ahLst/>
          <a:cxnLst/>
          <a:rect l="0" t="0" r="0" b="0"/>
          <a:pathLst>
            <a:path>
              <a:moveTo>
                <a:pt x="0" y="45720"/>
              </a:moveTo>
              <a:lnTo>
                <a:pt x="899989"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81719" y="1217131"/>
        <a:ext cx="46529" cy="9305"/>
      </dsp:txXfrm>
    </dsp:sp>
    <dsp:sp modelId="{D626603D-0315-4CED-8EEC-2E60EF3526FB}">
      <dsp:nvSpPr>
        <dsp:cNvPr id="0" name=""/>
        <dsp:cNvSpPr/>
      </dsp:nvSpPr>
      <dsp:spPr>
        <a:xfrm>
          <a:off x="10748" y="7972"/>
          <a:ext cx="4046041" cy="242762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8259" tIns="208108" rIns="198259" bIns="208108" numCol="1" spcCol="1270" anchor="ctr" anchorCtr="0">
          <a:noAutofit/>
        </a:bodyPr>
        <a:lstStyle/>
        <a:p>
          <a:pPr marL="0" lvl="0" indent="0" algn="ctr" defTabSz="1244600">
            <a:lnSpc>
              <a:spcPct val="90000"/>
            </a:lnSpc>
            <a:spcBef>
              <a:spcPct val="0"/>
            </a:spcBef>
            <a:spcAft>
              <a:spcPct val="35000"/>
            </a:spcAft>
            <a:buNone/>
          </a:pPr>
          <a:r>
            <a:rPr lang="tr-TR" sz="2800" b="1" kern="1200" dirty="0"/>
            <a:t>Tarihsel Süreçte Sağlık Anlayışları:</a:t>
          </a:r>
          <a:endParaRPr lang="en-US" sz="2800" kern="1200" dirty="0"/>
        </a:p>
      </dsp:txBody>
      <dsp:txXfrm>
        <a:off x="10748" y="7972"/>
        <a:ext cx="4046041" cy="2427624"/>
      </dsp:txXfrm>
    </dsp:sp>
    <dsp:sp modelId="{87A51667-DE38-4860-9083-1DC1418BC0A7}">
      <dsp:nvSpPr>
        <dsp:cNvPr id="0" name=""/>
        <dsp:cNvSpPr/>
      </dsp:nvSpPr>
      <dsp:spPr>
        <a:xfrm>
          <a:off x="9031620" y="1176064"/>
          <a:ext cx="899989" cy="91440"/>
        </a:xfrm>
        <a:custGeom>
          <a:avLst/>
          <a:gdLst/>
          <a:ahLst/>
          <a:cxnLst/>
          <a:rect l="0" t="0" r="0" b="0"/>
          <a:pathLst>
            <a:path>
              <a:moveTo>
                <a:pt x="0" y="45720"/>
              </a:moveTo>
              <a:lnTo>
                <a:pt x="899989" y="45720"/>
              </a:lnTo>
            </a:path>
          </a:pathLst>
        </a:custGeom>
        <a:noFill/>
        <a:ln w="9525" cap="flat" cmpd="sng" algn="ctr">
          <a:solidFill>
            <a:schemeClr val="accent2">
              <a:hueOff val="1170380"/>
              <a:satOff val="-1460"/>
              <a:lumOff val="34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458350" y="1217131"/>
        <a:ext cx="46529" cy="9305"/>
      </dsp:txXfrm>
    </dsp:sp>
    <dsp:sp modelId="{8030EB34-4528-4892-8D73-70C8752A9C38}">
      <dsp:nvSpPr>
        <dsp:cNvPr id="0" name=""/>
        <dsp:cNvSpPr/>
      </dsp:nvSpPr>
      <dsp:spPr>
        <a:xfrm>
          <a:off x="4987379" y="7972"/>
          <a:ext cx="4046041" cy="2427624"/>
        </a:xfrm>
        <a:prstGeom prst="rect">
          <a:avLst/>
        </a:prstGeom>
        <a:gradFill rotWithShape="0">
          <a:gsLst>
            <a:gs pos="0">
              <a:schemeClr val="accent2">
                <a:hueOff val="936304"/>
                <a:satOff val="-1168"/>
                <a:lumOff val="275"/>
                <a:alphaOff val="0"/>
                <a:shade val="51000"/>
                <a:satMod val="130000"/>
              </a:schemeClr>
            </a:gs>
            <a:gs pos="80000">
              <a:schemeClr val="accent2">
                <a:hueOff val="936304"/>
                <a:satOff val="-1168"/>
                <a:lumOff val="275"/>
                <a:alphaOff val="0"/>
                <a:shade val="93000"/>
                <a:satMod val="130000"/>
              </a:schemeClr>
            </a:gs>
            <a:gs pos="100000">
              <a:schemeClr val="accent2">
                <a:hueOff val="936304"/>
                <a:satOff val="-1168"/>
                <a:lumOff val="27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8259" tIns="208108" rIns="198259" bIns="208108" numCol="1" spcCol="1270" anchor="ctr" anchorCtr="0">
          <a:noAutofit/>
        </a:bodyPr>
        <a:lstStyle/>
        <a:p>
          <a:pPr marL="0" lvl="0" indent="0" algn="ctr" defTabSz="1244600">
            <a:lnSpc>
              <a:spcPct val="90000"/>
            </a:lnSpc>
            <a:spcBef>
              <a:spcPct val="0"/>
            </a:spcBef>
            <a:spcAft>
              <a:spcPct val="35000"/>
            </a:spcAft>
            <a:buNone/>
          </a:pPr>
          <a:r>
            <a:rPr lang="tr-TR" sz="2800" b="1" kern="1200" dirty="0"/>
            <a:t>Antik dönem:</a:t>
          </a:r>
          <a:r>
            <a:rPr lang="tr-TR" sz="2800" kern="1200" dirty="0"/>
            <a:t> Sağlık = </a:t>
          </a:r>
          <a:r>
            <a:rPr lang="tr-TR" sz="2800" kern="1200" dirty="0" err="1"/>
            <a:t>hastalıksızlık</a:t>
          </a:r>
          <a:r>
            <a:rPr lang="tr-TR" sz="2800" kern="1200" dirty="0"/>
            <a:t>, tanrısal güçlerle ilişkilendirilmiş.</a:t>
          </a:r>
          <a:endParaRPr lang="en-US" sz="2800" kern="1200" dirty="0"/>
        </a:p>
      </dsp:txBody>
      <dsp:txXfrm>
        <a:off x="4987379" y="7972"/>
        <a:ext cx="4046041" cy="2427624"/>
      </dsp:txXfrm>
    </dsp:sp>
    <dsp:sp modelId="{D52079E7-DB20-4CCD-A361-BB4812F32247}">
      <dsp:nvSpPr>
        <dsp:cNvPr id="0" name=""/>
        <dsp:cNvSpPr/>
      </dsp:nvSpPr>
      <dsp:spPr>
        <a:xfrm>
          <a:off x="2033769" y="2433797"/>
          <a:ext cx="9953261" cy="899989"/>
        </a:xfrm>
        <a:custGeom>
          <a:avLst/>
          <a:gdLst/>
          <a:ahLst/>
          <a:cxnLst/>
          <a:rect l="0" t="0" r="0" b="0"/>
          <a:pathLst>
            <a:path>
              <a:moveTo>
                <a:pt x="9953261" y="0"/>
              </a:moveTo>
              <a:lnTo>
                <a:pt x="9953261" y="467094"/>
              </a:lnTo>
              <a:lnTo>
                <a:pt x="0" y="467094"/>
              </a:lnTo>
              <a:lnTo>
                <a:pt x="0" y="899989"/>
              </a:lnTo>
            </a:path>
          </a:pathLst>
        </a:custGeom>
        <a:noFill/>
        <a:ln w="9525" cap="flat" cmpd="sng" algn="ctr">
          <a:solidFill>
            <a:schemeClr val="accent2">
              <a:hueOff val="2340759"/>
              <a:satOff val="-2919"/>
              <a:lumOff val="68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60483" y="2879139"/>
        <a:ext cx="499833" cy="9305"/>
      </dsp:txXfrm>
    </dsp:sp>
    <dsp:sp modelId="{BD21F0D3-96A4-4F99-99F6-8EEFA6C3102A}">
      <dsp:nvSpPr>
        <dsp:cNvPr id="0" name=""/>
        <dsp:cNvSpPr/>
      </dsp:nvSpPr>
      <dsp:spPr>
        <a:xfrm>
          <a:off x="9964010" y="7972"/>
          <a:ext cx="4046041" cy="2427624"/>
        </a:xfrm>
        <a:prstGeom prst="rect">
          <a:avLst/>
        </a:prstGeom>
        <a:gradFill rotWithShape="0">
          <a:gsLst>
            <a:gs pos="0">
              <a:schemeClr val="accent2">
                <a:hueOff val="1872608"/>
                <a:satOff val="-2336"/>
                <a:lumOff val="549"/>
                <a:alphaOff val="0"/>
                <a:shade val="51000"/>
                <a:satMod val="130000"/>
              </a:schemeClr>
            </a:gs>
            <a:gs pos="80000">
              <a:schemeClr val="accent2">
                <a:hueOff val="1872608"/>
                <a:satOff val="-2336"/>
                <a:lumOff val="549"/>
                <a:alphaOff val="0"/>
                <a:shade val="93000"/>
                <a:satMod val="130000"/>
              </a:schemeClr>
            </a:gs>
            <a:gs pos="100000">
              <a:schemeClr val="accent2">
                <a:hueOff val="1872608"/>
                <a:satOff val="-2336"/>
                <a:lumOff val="54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8259" tIns="208108" rIns="198259" bIns="208108" numCol="1" spcCol="1270" anchor="ctr" anchorCtr="0">
          <a:noAutofit/>
        </a:bodyPr>
        <a:lstStyle/>
        <a:p>
          <a:pPr marL="0" lvl="0" indent="0" algn="ctr" defTabSz="1244600">
            <a:lnSpc>
              <a:spcPct val="90000"/>
            </a:lnSpc>
            <a:spcBef>
              <a:spcPct val="0"/>
            </a:spcBef>
            <a:spcAft>
              <a:spcPct val="35000"/>
            </a:spcAft>
            <a:buNone/>
          </a:pPr>
          <a:r>
            <a:rPr lang="tr-TR" sz="2800" b="1" kern="1200"/>
            <a:t>Ortaçağ:</a:t>
          </a:r>
          <a:r>
            <a:rPr lang="tr-TR" sz="2800" kern="1200"/>
            <a:t> Dini inançlar ve kader anlayışı ön planda.</a:t>
          </a:r>
          <a:endParaRPr lang="en-US" sz="2800" kern="1200"/>
        </a:p>
      </dsp:txBody>
      <dsp:txXfrm>
        <a:off x="9964010" y="7972"/>
        <a:ext cx="4046041" cy="2427624"/>
      </dsp:txXfrm>
    </dsp:sp>
    <dsp:sp modelId="{99012D7D-AA21-42AF-B3D3-E3BDAF2DA0C5}">
      <dsp:nvSpPr>
        <dsp:cNvPr id="0" name=""/>
        <dsp:cNvSpPr/>
      </dsp:nvSpPr>
      <dsp:spPr>
        <a:xfrm>
          <a:off x="4054989" y="4534279"/>
          <a:ext cx="899989" cy="91440"/>
        </a:xfrm>
        <a:custGeom>
          <a:avLst/>
          <a:gdLst/>
          <a:ahLst/>
          <a:cxnLst/>
          <a:rect l="0" t="0" r="0" b="0"/>
          <a:pathLst>
            <a:path>
              <a:moveTo>
                <a:pt x="0" y="45720"/>
              </a:moveTo>
              <a:lnTo>
                <a:pt x="899989" y="45720"/>
              </a:lnTo>
            </a:path>
          </a:pathLst>
        </a:custGeom>
        <a:noFill/>
        <a:ln w="9525" cap="flat" cmpd="sng" algn="ctr">
          <a:solidFill>
            <a:schemeClr val="accent2">
              <a:hueOff val="3511139"/>
              <a:satOff val="-4379"/>
              <a:lumOff val="103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81719" y="4575346"/>
        <a:ext cx="46529" cy="9305"/>
      </dsp:txXfrm>
    </dsp:sp>
    <dsp:sp modelId="{FD28B87A-243F-481A-9528-6087A2986AF6}">
      <dsp:nvSpPr>
        <dsp:cNvPr id="0" name=""/>
        <dsp:cNvSpPr/>
      </dsp:nvSpPr>
      <dsp:spPr>
        <a:xfrm>
          <a:off x="10748" y="3366186"/>
          <a:ext cx="4046041" cy="2427624"/>
        </a:xfrm>
        <a:prstGeom prst="rect">
          <a:avLst/>
        </a:prstGeom>
        <a:gradFill rotWithShape="0">
          <a:gsLst>
            <a:gs pos="0">
              <a:schemeClr val="accent2">
                <a:hueOff val="2808911"/>
                <a:satOff val="-3503"/>
                <a:lumOff val="824"/>
                <a:alphaOff val="0"/>
                <a:shade val="51000"/>
                <a:satMod val="130000"/>
              </a:schemeClr>
            </a:gs>
            <a:gs pos="80000">
              <a:schemeClr val="accent2">
                <a:hueOff val="2808911"/>
                <a:satOff val="-3503"/>
                <a:lumOff val="824"/>
                <a:alphaOff val="0"/>
                <a:shade val="93000"/>
                <a:satMod val="130000"/>
              </a:schemeClr>
            </a:gs>
            <a:gs pos="100000">
              <a:schemeClr val="accent2">
                <a:hueOff val="2808911"/>
                <a:satOff val="-3503"/>
                <a:lumOff val="8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8259" tIns="208108" rIns="198259" bIns="208108" numCol="1" spcCol="1270" anchor="ctr" anchorCtr="0">
          <a:noAutofit/>
        </a:bodyPr>
        <a:lstStyle/>
        <a:p>
          <a:pPr marL="0" lvl="0" indent="0" algn="ctr" defTabSz="1244600">
            <a:lnSpc>
              <a:spcPct val="90000"/>
            </a:lnSpc>
            <a:spcBef>
              <a:spcPct val="0"/>
            </a:spcBef>
            <a:spcAft>
              <a:spcPct val="35000"/>
            </a:spcAft>
            <a:buNone/>
          </a:pPr>
          <a:r>
            <a:rPr lang="tr-TR" sz="2800" b="1" kern="1200"/>
            <a:t>19. yüzyıl:</a:t>
          </a:r>
          <a:r>
            <a:rPr lang="tr-TR" sz="2800" kern="1200"/>
            <a:t> Biyomedikal model → sağlık, hastalıkların teşhisi ve tedavisi olarak görülüyor.</a:t>
          </a:r>
          <a:endParaRPr lang="en-US" sz="2800" kern="1200"/>
        </a:p>
      </dsp:txBody>
      <dsp:txXfrm>
        <a:off x="10748" y="3366186"/>
        <a:ext cx="4046041" cy="2427624"/>
      </dsp:txXfrm>
    </dsp:sp>
    <dsp:sp modelId="{030DE96E-C4C6-40CB-BCC7-207D264AEA74}">
      <dsp:nvSpPr>
        <dsp:cNvPr id="0" name=""/>
        <dsp:cNvSpPr/>
      </dsp:nvSpPr>
      <dsp:spPr>
        <a:xfrm>
          <a:off x="9031620" y="4534279"/>
          <a:ext cx="899989" cy="91440"/>
        </a:xfrm>
        <a:custGeom>
          <a:avLst/>
          <a:gdLst/>
          <a:ahLst/>
          <a:cxnLst/>
          <a:rect l="0" t="0" r="0" b="0"/>
          <a:pathLst>
            <a:path>
              <a:moveTo>
                <a:pt x="0" y="45720"/>
              </a:moveTo>
              <a:lnTo>
                <a:pt x="899989" y="45720"/>
              </a:lnTo>
            </a:path>
          </a:pathLst>
        </a:custGeom>
        <a:noFill/>
        <a:ln w="9525" cap="flat" cmpd="sng" algn="ctr">
          <a:solidFill>
            <a:schemeClr val="accent2">
              <a:hueOff val="4681519"/>
              <a:satOff val="-5839"/>
              <a:lumOff val="137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458350" y="4575346"/>
        <a:ext cx="46529" cy="9305"/>
      </dsp:txXfrm>
    </dsp:sp>
    <dsp:sp modelId="{3DF75E56-09FC-4907-8026-5612B4012B83}">
      <dsp:nvSpPr>
        <dsp:cNvPr id="0" name=""/>
        <dsp:cNvSpPr/>
      </dsp:nvSpPr>
      <dsp:spPr>
        <a:xfrm>
          <a:off x="4987379" y="3366186"/>
          <a:ext cx="4046041" cy="2427624"/>
        </a:xfrm>
        <a:prstGeom prst="rect">
          <a:avLst/>
        </a:prstGeom>
        <a:gradFill rotWithShape="0">
          <a:gsLst>
            <a:gs pos="0">
              <a:schemeClr val="accent2">
                <a:hueOff val="3745215"/>
                <a:satOff val="-4671"/>
                <a:lumOff val="1098"/>
                <a:alphaOff val="0"/>
                <a:shade val="51000"/>
                <a:satMod val="130000"/>
              </a:schemeClr>
            </a:gs>
            <a:gs pos="80000">
              <a:schemeClr val="accent2">
                <a:hueOff val="3745215"/>
                <a:satOff val="-4671"/>
                <a:lumOff val="1098"/>
                <a:alphaOff val="0"/>
                <a:shade val="93000"/>
                <a:satMod val="130000"/>
              </a:schemeClr>
            </a:gs>
            <a:gs pos="100000">
              <a:schemeClr val="accent2">
                <a:hueOff val="3745215"/>
                <a:satOff val="-4671"/>
                <a:lumOff val="109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8259" tIns="208108" rIns="198259" bIns="208108" numCol="1" spcCol="1270" anchor="ctr" anchorCtr="0">
          <a:noAutofit/>
        </a:bodyPr>
        <a:lstStyle/>
        <a:p>
          <a:pPr marL="0" lvl="0" indent="0" algn="ctr" defTabSz="1244600">
            <a:lnSpc>
              <a:spcPct val="90000"/>
            </a:lnSpc>
            <a:spcBef>
              <a:spcPct val="0"/>
            </a:spcBef>
            <a:spcAft>
              <a:spcPct val="35000"/>
            </a:spcAft>
            <a:buNone/>
          </a:pPr>
          <a:r>
            <a:rPr lang="tr-TR" sz="2800" b="1" kern="1200"/>
            <a:t>20. yüzyıl:</a:t>
          </a:r>
          <a:r>
            <a:rPr lang="tr-TR" sz="2800" kern="1200"/>
            <a:t> Sosyal tıp yaklaşımı → çevre, toplum, yaşam koşulları da sağlık üzerinde etkili.</a:t>
          </a:r>
          <a:endParaRPr lang="en-US" sz="2800" kern="1200"/>
        </a:p>
      </dsp:txBody>
      <dsp:txXfrm>
        <a:off x="4987379" y="3366186"/>
        <a:ext cx="4046041" cy="2427624"/>
      </dsp:txXfrm>
    </dsp:sp>
    <dsp:sp modelId="{3160D314-CDA5-4214-AC7A-2C5898D88D0C}">
      <dsp:nvSpPr>
        <dsp:cNvPr id="0" name=""/>
        <dsp:cNvSpPr/>
      </dsp:nvSpPr>
      <dsp:spPr>
        <a:xfrm>
          <a:off x="9964010" y="3366186"/>
          <a:ext cx="4046041" cy="2427624"/>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8259" tIns="208108" rIns="198259" bIns="208108" numCol="1" spcCol="1270" anchor="ctr" anchorCtr="0">
          <a:noAutofit/>
        </a:bodyPr>
        <a:lstStyle/>
        <a:p>
          <a:pPr marL="0" lvl="0" indent="0" algn="ctr" defTabSz="1244600">
            <a:lnSpc>
              <a:spcPct val="90000"/>
            </a:lnSpc>
            <a:spcBef>
              <a:spcPct val="0"/>
            </a:spcBef>
            <a:spcAft>
              <a:spcPct val="35000"/>
            </a:spcAft>
            <a:buNone/>
          </a:pPr>
          <a:r>
            <a:rPr lang="tr-TR" sz="2800" b="1" kern="1200"/>
            <a:t>21. yüzyıl:</a:t>
          </a:r>
          <a:r>
            <a:rPr lang="tr-TR" sz="2800" kern="1200"/>
            <a:t> Holistik yaklaşım → sağlık, bireysel, sosyal, kültürel ve çevresel faktörlerin bir bütünü.</a:t>
          </a:r>
          <a:endParaRPr lang="en-US" sz="2800" kern="1200"/>
        </a:p>
      </dsp:txBody>
      <dsp:txXfrm>
        <a:off x="9964010" y="3366186"/>
        <a:ext cx="4046041" cy="2427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0E6D4-27FF-4DA4-AACD-4D8AE0932B8D}">
      <dsp:nvSpPr>
        <dsp:cNvPr id="0" name=""/>
        <dsp:cNvSpPr/>
      </dsp:nvSpPr>
      <dsp:spPr>
        <a:xfrm>
          <a:off x="0" y="0"/>
          <a:ext cx="11090074" cy="160403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dirty="0"/>
            <a:t>1. </a:t>
          </a:r>
          <a:r>
            <a:rPr lang="tr-TR" sz="2000" b="1" kern="1200" dirty="0"/>
            <a:t>Bulgusal (Semptomatik) Dönem:</a:t>
          </a:r>
          <a:r>
            <a:rPr lang="tr-TR" sz="2000" kern="1200" dirty="0"/>
            <a:t> Eski çağlarda hastalıkların nedenleri bilinmediğinden, tedavi sadece belirtileri (ateş, ağrı vb.) gidermeye yönelikti. Hekimlik, büyü ve din ile iç içeydi,.</a:t>
          </a:r>
          <a:endParaRPr lang="en-US" sz="2000" kern="1200" dirty="0"/>
        </a:p>
      </dsp:txBody>
      <dsp:txXfrm>
        <a:off x="46980" y="46980"/>
        <a:ext cx="9223658" cy="1510072"/>
      </dsp:txXfrm>
    </dsp:sp>
    <dsp:sp modelId="{3070795F-DB32-4892-8A9E-0514D219330C}">
      <dsp:nvSpPr>
        <dsp:cNvPr id="0" name=""/>
        <dsp:cNvSpPr/>
      </dsp:nvSpPr>
      <dsp:spPr>
        <a:xfrm>
          <a:off x="928793" y="1895674"/>
          <a:ext cx="11090074" cy="1604032"/>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a:t>2. </a:t>
          </a:r>
          <a:r>
            <a:rPr lang="tr-TR" sz="2000" b="1" kern="1200"/>
            <a:t>Laboratuvar Dönemi:</a:t>
          </a:r>
          <a:r>
            <a:rPr lang="tr-TR" sz="2000" kern="1200"/>
            <a:t> 19. yüzyılda Robert Koch ve Louis Pasteur gibi bilim insanlarının çalışmalarıyla mikroorganizmalar keşfedildi. "Germ Kuramı" ile hastalıkların bir etkeni olduğu kanıtlandı. Ancak bu dönemde "Hasta yok, hastalık var" anlayışı hakimdi; yani etken varsa herkes aynı şekilde hastalanır görüşü yaygındı,,.</a:t>
          </a:r>
          <a:endParaRPr lang="en-US" sz="2000" kern="1200"/>
        </a:p>
      </dsp:txBody>
      <dsp:txXfrm>
        <a:off x="975773" y="1942654"/>
        <a:ext cx="9024699" cy="1510072"/>
      </dsp:txXfrm>
    </dsp:sp>
    <dsp:sp modelId="{D94EBF44-0F57-4F57-AD83-41B2B3E9EDC5}">
      <dsp:nvSpPr>
        <dsp:cNvPr id="0" name=""/>
        <dsp:cNvSpPr/>
      </dsp:nvSpPr>
      <dsp:spPr>
        <a:xfrm>
          <a:off x="1843724" y="3791348"/>
          <a:ext cx="11090074" cy="1604032"/>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a:t>3. </a:t>
          </a:r>
          <a:r>
            <a:rPr lang="tr-TR" sz="2000" b="1" kern="1200"/>
            <a:t>Klinik Dönem:</a:t>
          </a:r>
          <a:r>
            <a:rPr lang="tr-TR" sz="2000" kern="1200"/>
            <a:t> Aynı etkenin farklı bireylerde farklı tablolara yol açtığı fark edilince "Hastalık yok, hasta var" ilkesine geçildi. Bireysel direnç ve klinik gözlem önem kazandı.</a:t>
          </a:r>
          <a:endParaRPr lang="en-US" sz="2000" kern="1200"/>
        </a:p>
      </dsp:txBody>
      <dsp:txXfrm>
        <a:off x="1890704" y="3838328"/>
        <a:ext cx="9038562" cy="1510072"/>
      </dsp:txXfrm>
    </dsp:sp>
    <dsp:sp modelId="{AA9C2AB8-D7CF-471B-8841-6C2323FAA7C7}">
      <dsp:nvSpPr>
        <dsp:cNvPr id="0" name=""/>
        <dsp:cNvSpPr/>
      </dsp:nvSpPr>
      <dsp:spPr>
        <a:xfrm>
          <a:off x="2772518" y="5687022"/>
          <a:ext cx="11090074" cy="1604032"/>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a:t>4. </a:t>
          </a:r>
          <a:r>
            <a:rPr lang="tr-TR" sz="2000" b="1" kern="1200"/>
            <a:t>Halk Sağlığı Dönemi:</a:t>
          </a:r>
          <a:r>
            <a:rPr lang="tr-TR" sz="2000" kern="1200"/>
            <a:t> 20. yüzyılda, özellikle hastalıkların sadece biyolojik değil, çevresel ve sosyal nedenlere de dayandığı anlaşıldı. Hastanelerde iyileştirilen çocukların, kötü yaşam koşullarına döndüklerinde tekrar hastalandıkları görüldü. Bu durum, koruyucu hekimliğin ve toplumsal önlemlerin (su şebekesi, kanalizasyon vb.) önemini ortaya çıkardı</a:t>
          </a:r>
          <a:endParaRPr lang="en-US" sz="2000" kern="1200"/>
        </a:p>
      </dsp:txBody>
      <dsp:txXfrm>
        <a:off x="2819498" y="5734002"/>
        <a:ext cx="9024699" cy="1510072"/>
      </dsp:txXfrm>
    </dsp:sp>
    <dsp:sp modelId="{7E4DED73-C997-43A4-AEFD-E07BB6152518}">
      <dsp:nvSpPr>
        <dsp:cNvPr id="0" name=""/>
        <dsp:cNvSpPr/>
      </dsp:nvSpPr>
      <dsp:spPr>
        <a:xfrm>
          <a:off x="10047453" y="1228542"/>
          <a:ext cx="1042620" cy="1042620"/>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US" sz="4400" kern="1200"/>
        </a:p>
      </dsp:txBody>
      <dsp:txXfrm>
        <a:off x="10282043" y="1228542"/>
        <a:ext cx="573441" cy="784572"/>
      </dsp:txXfrm>
    </dsp:sp>
    <dsp:sp modelId="{E6EC65FE-3B43-42EA-843F-DD7E74114529}">
      <dsp:nvSpPr>
        <dsp:cNvPr id="0" name=""/>
        <dsp:cNvSpPr/>
      </dsp:nvSpPr>
      <dsp:spPr>
        <a:xfrm>
          <a:off x="10976247" y="3124217"/>
          <a:ext cx="1042620" cy="1042620"/>
        </a:xfrm>
        <a:prstGeom prst="downArrow">
          <a:avLst>
            <a:gd name="adj1" fmla="val 55000"/>
            <a:gd name="adj2" fmla="val 45000"/>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US" sz="4400" kern="1200"/>
        </a:p>
      </dsp:txBody>
      <dsp:txXfrm>
        <a:off x="11210837" y="3124217"/>
        <a:ext cx="573441" cy="784572"/>
      </dsp:txXfrm>
    </dsp:sp>
    <dsp:sp modelId="{D8B93FE1-9C71-4691-912A-4370969C39CE}">
      <dsp:nvSpPr>
        <dsp:cNvPr id="0" name=""/>
        <dsp:cNvSpPr/>
      </dsp:nvSpPr>
      <dsp:spPr>
        <a:xfrm>
          <a:off x="11891178" y="5019891"/>
          <a:ext cx="1042620" cy="1042620"/>
        </a:xfrm>
        <a:prstGeom prst="downArrow">
          <a:avLst>
            <a:gd name="adj1" fmla="val 55000"/>
            <a:gd name="adj2" fmla="val 45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US" sz="4400" kern="1200"/>
        </a:p>
      </dsp:txBody>
      <dsp:txXfrm>
        <a:off x="12125768" y="5019891"/>
        <a:ext cx="573441" cy="784572"/>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024" y="0"/>
            <a:ext cx="11045952" cy="9144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24480" y="0"/>
            <a:ext cx="10607040" cy="9144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1B36264F-B5DF-B5C3-A97E-29E3B44EC6F2}"/>
              </a:ext>
            </a:extLst>
          </p:cNvPr>
          <p:cNvSpPr>
            <a:spLocks noGrp="1"/>
          </p:cNvSpPr>
          <p:nvPr>
            <p:ph type="ctrTitle"/>
          </p:nvPr>
        </p:nvSpPr>
        <p:spPr>
          <a:xfrm>
            <a:off x="3407508" y="1922584"/>
            <a:ext cx="9440984" cy="5298832"/>
          </a:xfrm>
        </p:spPr>
        <p:txBody>
          <a:bodyPr vert="horz" lIns="91440" tIns="45720" rIns="91440" bIns="45720" rtlCol="0" anchor="ctr">
            <a:normAutofit/>
          </a:bodyPr>
          <a:lstStyle/>
          <a:p>
            <a:pPr>
              <a:lnSpc>
                <a:spcPct val="90000"/>
              </a:lnSpc>
            </a:pPr>
            <a:r>
              <a:rPr lang="en-US" sz="7200">
                <a:solidFill>
                  <a:schemeClr val="bg1">
                    <a:lumMod val="95000"/>
                    <a:lumOff val="5000"/>
                  </a:schemeClr>
                </a:solidFill>
              </a:rPr>
              <a:t>SAĞLIK NEDİR ? </a:t>
            </a:r>
            <a:br>
              <a:rPr lang="en-US" sz="7200">
                <a:solidFill>
                  <a:schemeClr val="bg1">
                    <a:lumMod val="95000"/>
                    <a:lumOff val="5000"/>
                  </a:schemeClr>
                </a:solidFill>
              </a:rPr>
            </a:br>
            <a:endParaRPr lang="en-US" sz="7200">
              <a:solidFill>
                <a:schemeClr val="bg1">
                  <a:lumMod val="95000"/>
                  <a:lumOff val="5000"/>
                </a:schemeClr>
              </a:solidFill>
            </a:endParaRPr>
          </a:p>
        </p:txBody>
      </p:sp>
    </p:spTree>
    <p:extLst>
      <p:ext uri="{BB962C8B-B14F-4D97-AF65-F5344CB8AC3E}">
        <p14:creationId xmlns:p14="http://schemas.microsoft.com/office/powerpoint/2010/main" val="33719642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B1BC10-E809-A066-8E0B-E68B580F3798}"/>
              </a:ext>
            </a:extLst>
          </p:cNvPr>
          <p:cNvPicPr>
            <a:picLocks noChangeAspect="1"/>
          </p:cNvPicPr>
          <p:nvPr/>
        </p:nvPicPr>
        <p:blipFill>
          <a:blip r:embed="rId2">
            <a:duotone>
              <a:schemeClr val="bg2">
                <a:shade val="45000"/>
                <a:satMod val="135000"/>
              </a:schemeClr>
              <a:prstClr val="white"/>
            </a:duotone>
          </a:blip>
          <a:srcRect b="6250"/>
          <a:stretch>
            <a:fillRect/>
          </a:stretch>
        </p:blipFill>
        <p:spPr>
          <a:xfrm>
            <a:off x="27" y="13"/>
            <a:ext cx="16255973" cy="9143987"/>
          </a:xfrm>
          <a:prstGeom prst="rect">
            <a:avLst/>
          </a:prstGeom>
        </p:spPr>
      </p:pic>
      <p:graphicFrame>
        <p:nvGraphicFramePr>
          <p:cNvPr id="5" name="İçerik Yer Tutucusu 2">
            <a:extLst>
              <a:ext uri="{FF2B5EF4-FFF2-40B4-BE49-F238E27FC236}">
                <a16:creationId xmlns:a16="http://schemas.microsoft.com/office/drawing/2014/main" id="{334FDE9B-043F-0C6F-AB5A-D876C85BD781}"/>
              </a:ext>
            </a:extLst>
          </p:cNvPr>
          <p:cNvGraphicFramePr>
            <a:graphicFrameLocks noGrp="1"/>
          </p:cNvGraphicFramePr>
          <p:nvPr>
            <p:ph idx="1"/>
          </p:nvPr>
        </p:nvGraphicFramePr>
        <p:xfrm>
          <a:off x="1117600" y="2434167"/>
          <a:ext cx="14020800" cy="5801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7691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658971" y="738869"/>
            <a:ext cx="765571" cy="1434489"/>
            <a:chOff x="10994200" y="554152"/>
            <a:chExt cx="574177" cy="1075866"/>
          </a:xfrm>
        </p:grpSpPr>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gr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1496" y="4813858"/>
            <a:ext cx="0" cy="4318304"/>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Metin kutusu 2">
            <a:extLst>
              <a:ext uri="{FF2B5EF4-FFF2-40B4-BE49-F238E27FC236}">
                <a16:creationId xmlns:a16="http://schemas.microsoft.com/office/drawing/2014/main" id="{BC8FE1E9-7129-E080-BF5E-2F52A50D5AB9}"/>
              </a:ext>
            </a:extLst>
          </p:cNvPr>
          <p:cNvGraphicFramePr/>
          <p:nvPr>
            <p:extLst>
              <p:ext uri="{D42A27DB-BD31-4B8C-83A1-F6EECF244321}">
                <p14:modId xmlns:p14="http://schemas.microsoft.com/office/powerpoint/2010/main" val="4044716757"/>
              </p:ext>
            </p:extLst>
          </p:nvPr>
        </p:nvGraphicFramePr>
        <p:xfrm>
          <a:off x="1412045" y="1114075"/>
          <a:ext cx="13862593" cy="7291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3790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TotalTime>
  <Words>261</Words>
  <Application>Microsoft Office PowerPoint</Application>
  <PresentationFormat>Özel</PresentationFormat>
  <Paragraphs>11</Paragraphs>
  <Slides>64</Slides>
  <Notes>0</Notes>
  <HiddenSlides>0</HiddenSlides>
  <MMClips>0</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64</vt:i4>
      </vt:variant>
    </vt:vector>
  </HeadingPairs>
  <TitlesOfParts>
    <vt:vector size="67" baseType="lpstr">
      <vt:lpstr>Arial</vt:lpstr>
      <vt:lpstr>Calibri</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SAĞLIK NEDİR ?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ADEM</dc:creator>
  <cp:lastModifiedBy>Gönül Parçam Bilgin</cp:lastModifiedBy>
  <cp:revision>3</cp:revision>
  <dcterms:created xsi:type="dcterms:W3CDTF">2006-08-16T00:00:00Z</dcterms:created>
  <dcterms:modified xsi:type="dcterms:W3CDTF">2026-02-16T08:59:15Z</dcterms:modified>
</cp:coreProperties>
</file>