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3"/>
  </p:notesMasterIdLst>
  <p:sldIdLst>
    <p:sldId id="508" r:id="rId3"/>
    <p:sldId id="256" r:id="rId4"/>
    <p:sldId id="257" r:id="rId5"/>
    <p:sldId id="258" r:id="rId6"/>
    <p:sldId id="259" r:id="rId7"/>
    <p:sldId id="260" r:id="rId8"/>
    <p:sldId id="269" r:id="rId9"/>
    <p:sldId id="414" r:id="rId10"/>
    <p:sldId id="415" r:id="rId11"/>
    <p:sldId id="308" r:id="rId12"/>
    <p:sldId id="309" r:id="rId13"/>
    <p:sldId id="312" r:id="rId14"/>
    <p:sldId id="313" r:id="rId15"/>
    <p:sldId id="409" r:id="rId16"/>
    <p:sldId id="410" r:id="rId17"/>
    <p:sldId id="411" r:id="rId18"/>
    <p:sldId id="412" r:id="rId19"/>
    <p:sldId id="413" r:id="rId20"/>
    <p:sldId id="416" r:id="rId21"/>
    <p:sldId id="36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123536678411746"/>
          <c:y val="6.49412923069511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28495297799876546"/>
          <c:y val="0.14644799261693736"/>
          <c:w val="0.39972582148709013"/>
          <c:h val="0.81792974648574346"/>
        </c:manualLayout>
      </c:layout>
      <c:pieChart>
        <c:varyColors val="1"/>
        <c:ser>
          <c:idx val="0"/>
          <c:order val="0"/>
          <c:tx>
            <c:strRef>
              <c:f>Sayfa1!$B$1</c:f>
              <c:strCache>
                <c:ptCount val="1"/>
                <c:pt idx="0">
                  <c:v>oranlar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47-43D8-9F77-3C84F3B82C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47-43D8-9F77-3C84F3B82C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47-43D8-9F77-3C84F3B82C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A47-43D8-9F77-3C84F3B82CFC}"/>
              </c:ext>
            </c:extLst>
          </c:dPt>
          <c:cat>
            <c:strRef>
              <c:f>Sayfa1!$A$2:$A$5</c:f>
              <c:strCache>
                <c:ptCount val="4"/>
                <c:pt idx="0">
                  <c:v>dinleme</c:v>
                </c:pt>
                <c:pt idx="1">
                  <c:v>yazma</c:v>
                </c:pt>
                <c:pt idx="2">
                  <c:v>okuma</c:v>
                </c:pt>
                <c:pt idx="3">
                  <c:v>konuşma</c:v>
                </c:pt>
              </c:strCache>
            </c:strRef>
          </c:cat>
          <c:val>
            <c:numRef>
              <c:f>Sayfa1!$B$2:$B$5</c:f>
              <c:numCache>
                <c:formatCode>0%</c:formatCode>
                <c:ptCount val="4"/>
                <c:pt idx="0">
                  <c:v>0.45</c:v>
                </c:pt>
                <c:pt idx="1">
                  <c:v>0.09</c:v>
                </c:pt>
                <c:pt idx="2">
                  <c:v>0.16</c:v>
                </c:pt>
                <c:pt idx="3">
                  <c:v>0.3</c:v>
                </c:pt>
              </c:numCache>
            </c:numRef>
          </c:val>
          <c:extLst>
            <c:ext xmlns:c16="http://schemas.microsoft.com/office/drawing/2014/chart" uri="{C3380CC4-5D6E-409C-BE32-E72D297353CC}">
              <c16:uniqueId val="{00000000-9E1F-41C6-B923-4AEC3DF8258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6237406660481424"/>
          <c:y val="0.12037787008278845"/>
          <c:w val="0.26317605622921958"/>
          <c:h val="4.51823032324987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highlight>
                <a:srgbClr val="FFFF00"/>
              </a:highlight>
              <a:latin typeface="+mn-lt"/>
              <a:ea typeface="+mn-ea"/>
              <a:cs typeface="+mn-cs"/>
            </a:defRPr>
          </a:pPr>
          <a:endParaRPr lang="tr-TR"/>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95297799876546"/>
          <c:y val="0.14644799261693736"/>
          <c:w val="0.39972582148709013"/>
          <c:h val="0.81792974648574346"/>
        </c:manualLayout>
      </c:layout>
      <c:pieChart>
        <c:varyColors val="1"/>
        <c:dLbls>
          <c:showLegendKey val="0"/>
          <c:showVal val="0"/>
          <c:showCatName val="0"/>
          <c:showSerName val="0"/>
          <c:showPercent val="0"/>
          <c:showBubbleSize val="0"/>
          <c:showLeaderLines val="0"/>
        </c:dLbls>
        <c:firstSliceAng val="0"/>
      </c:pieChart>
      <c:spPr>
        <a:noFill/>
        <a:ln w="25400">
          <a:noFill/>
        </a:ln>
        <a:effectLst/>
      </c:spPr>
    </c:plotArea>
    <c:legend>
      <c:legendPos val="b"/>
      <c:layout>
        <c:manualLayout>
          <c:xMode val="edge"/>
          <c:yMode val="edge"/>
          <c:x val="0.7277825158134209"/>
          <c:y val="0.41673915638367781"/>
          <c:w val="0"/>
          <c:h val="1.43400635027694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3A669-B540-4BA7-B185-FA8D34C60F51}"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tr-TR"/>
        </a:p>
      </dgm:t>
    </dgm:pt>
    <dgm:pt modelId="{DC443B9D-5CA8-4343-AD5A-1558B6C318A8}">
      <dgm:prSet phldrT="[Metin]" custT="1"/>
      <dgm:spPr/>
      <dgm:t>
        <a:bodyPr/>
        <a:lstStyle/>
        <a:p>
          <a:pPr algn="l"/>
          <a:r>
            <a:rPr lang="tr-TR" sz="2400" dirty="0">
              <a:latin typeface="Arial Black" panose="020B0A04020102020204" pitchFamily="34" charset="0"/>
            </a:rPr>
            <a:t>Öğrenmek</a:t>
          </a:r>
        </a:p>
      </dgm:t>
    </dgm:pt>
    <dgm:pt modelId="{8D01EB37-ACEE-4887-ABB0-AA9C174988CC}" type="parTrans" cxnId="{CF1BA260-E1D9-4519-9DBE-436B0DA3CFAF}">
      <dgm:prSet/>
      <dgm:spPr/>
      <dgm:t>
        <a:bodyPr/>
        <a:lstStyle/>
        <a:p>
          <a:endParaRPr lang="tr-TR"/>
        </a:p>
      </dgm:t>
    </dgm:pt>
    <dgm:pt modelId="{6FCE9CA0-21B4-45DD-A7DA-F4051CBEE05D}" type="sibTrans" cxnId="{CF1BA260-E1D9-4519-9DBE-436B0DA3CFAF}">
      <dgm:prSet/>
      <dgm:spPr/>
      <dgm:t>
        <a:bodyPr/>
        <a:lstStyle/>
        <a:p>
          <a:endParaRPr lang="tr-TR"/>
        </a:p>
      </dgm:t>
    </dgm:pt>
    <dgm:pt modelId="{20CF360A-2B29-4873-9B58-5DA9B54926D4}">
      <dgm:prSet phldrT="[Metin]" custT="1"/>
      <dgm:spPr/>
      <dgm:t>
        <a:bodyPr/>
        <a:lstStyle/>
        <a:p>
          <a:pPr algn="l"/>
          <a:r>
            <a:rPr lang="tr-TR" sz="2400" dirty="0">
              <a:latin typeface="Arial Black" panose="020B0A04020102020204" pitchFamily="34" charset="0"/>
            </a:rPr>
            <a:t>İlişki Kurmak</a:t>
          </a:r>
        </a:p>
      </dgm:t>
    </dgm:pt>
    <dgm:pt modelId="{C61E800F-46D6-42A4-9C0D-7CC34ABEAEA0}" type="parTrans" cxnId="{80863A5C-8CD5-4EF2-93C6-960E9536B197}">
      <dgm:prSet/>
      <dgm:spPr/>
      <dgm:t>
        <a:bodyPr/>
        <a:lstStyle/>
        <a:p>
          <a:endParaRPr lang="tr-TR"/>
        </a:p>
      </dgm:t>
    </dgm:pt>
    <dgm:pt modelId="{B30F6B19-4EC7-45A9-A22B-7E809322EBC8}" type="sibTrans" cxnId="{80863A5C-8CD5-4EF2-93C6-960E9536B197}">
      <dgm:prSet/>
      <dgm:spPr/>
      <dgm:t>
        <a:bodyPr/>
        <a:lstStyle/>
        <a:p>
          <a:endParaRPr lang="tr-TR"/>
        </a:p>
      </dgm:t>
    </dgm:pt>
    <dgm:pt modelId="{08831657-5ED3-416A-ADAA-49FC3D48EFB7}">
      <dgm:prSet phldrT="[Metin]" custT="1"/>
      <dgm:spPr/>
      <dgm:t>
        <a:bodyPr/>
        <a:lstStyle/>
        <a:p>
          <a:pPr algn="l"/>
          <a:r>
            <a:rPr lang="tr-TR" sz="2400" dirty="0">
              <a:latin typeface="Arial Black" panose="020B0A04020102020204" pitchFamily="34" charset="0"/>
            </a:rPr>
            <a:t>Etkilemek </a:t>
          </a:r>
        </a:p>
      </dgm:t>
    </dgm:pt>
    <dgm:pt modelId="{BAFC8495-814E-4499-B237-03D0CF8E029A}" type="parTrans" cxnId="{ED72F4E5-9346-4E59-AA9F-05FEE2158F19}">
      <dgm:prSet/>
      <dgm:spPr/>
      <dgm:t>
        <a:bodyPr/>
        <a:lstStyle/>
        <a:p>
          <a:endParaRPr lang="tr-TR"/>
        </a:p>
      </dgm:t>
    </dgm:pt>
    <dgm:pt modelId="{6E763B36-B441-49E6-8210-B55FF84A8C71}" type="sibTrans" cxnId="{ED72F4E5-9346-4E59-AA9F-05FEE2158F19}">
      <dgm:prSet/>
      <dgm:spPr/>
      <dgm:t>
        <a:bodyPr/>
        <a:lstStyle/>
        <a:p>
          <a:endParaRPr lang="tr-TR"/>
        </a:p>
      </dgm:t>
    </dgm:pt>
    <dgm:pt modelId="{169FF750-648F-4541-95B9-E1CAE6C33735}">
      <dgm:prSet phldrT="[Metin]" custT="1"/>
      <dgm:spPr/>
      <dgm:t>
        <a:bodyPr/>
        <a:lstStyle/>
        <a:p>
          <a:pPr algn="l"/>
          <a:r>
            <a:rPr lang="tr-TR" sz="2400" dirty="0">
              <a:latin typeface="Arial Black" panose="020B0A04020102020204" pitchFamily="34" charset="0"/>
            </a:rPr>
            <a:t>Eğlenmek </a:t>
          </a:r>
        </a:p>
      </dgm:t>
    </dgm:pt>
    <dgm:pt modelId="{496EE1F4-B926-4B89-8A55-1081D0A14C0A}" type="parTrans" cxnId="{A27757D9-1C48-45F6-9C10-AA70F915AD49}">
      <dgm:prSet/>
      <dgm:spPr/>
      <dgm:t>
        <a:bodyPr/>
        <a:lstStyle/>
        <a:p>
          <a:endParaRPr lang="tr-TR"/>
        </a:p>
      </dgm:t>
    </dgm:pt>
    <dgm:pt modelId="{0C42D048-5765-4723-B160-99C41112A6D3}" type="sibTrans" cxnId="{A27757D9-1C48-45F6-9C10-AA70F915AD49}">
      <dgm:prSet/>
      <dgm:spPr/>
      <dgm:t>
        <a:bodyPr/>
        <a:lstStyle/>
        <a:p>
          <a:endParaRPr lang="tr-TR"/>
        </a:p>
      </dgm:t>
    </dgm:pt>
    <dgm:pt modelId="{9DB0E27A-2551-4597-BFED-3CFFD9E682C7}">
      <dgm:prSet phldrT="[Metin]" custT="1"/>
      <dgm:spPr/>
      <dgm:t>
        <a:bodyPr/>
        <a:lstStyle/>
        <a:p>
          <a:pPr algn="l"/>
          <a:r>
            <a:rPr lang="tr-TR" sz="2400" dirty="0">
              <a:latin typeface="Arial Black" panose="020B0A04020102020204" pitchFamily="34" charset="0"/>
            </a:rPr>
            <a:t>Yardım Etmek</a:t>
          </a:r>
        </a:p>
      </dgm:t>
    </dgm:pt>
    <dgm:pt modelId="{97405C00-C5C0-4A6B-8B03-B8BACA6AB640}" type="parTrans" cxnId="{822B568D-E467-4178-852B-F323F301FF12}">
      <dgm:prSet/>
      <dgm:spPr/>
      <dgm:t>
        <a:bodyPr/>
        <a:lstStyle/>
        <a:p>
          <a:endParaRPr lang="tr-TR"/>
        </a:p>
      </dgm:t>
    </dgm:pt>
    <dgm:pt modelId="{8275936C-F1FF-4577-AB86-D9686DB60866}" type="sibTrans" cxnId="{822B568D-E467-4178-852B-F323F301FF12}">
      <dgm:prSet/>
      <dgm:spPr/>
      <dgm:t>
        <a:bodyPr/>
        <a:lstStyle/>
        <a:p>
          <a:endParaRPr lang="tr-TR"/>
        </a:p>
      </dgm:t>
    </dgm:pt>
    <dgm:pt modelId="{BA55A58A-E2D2-4858-91EF-E4DA98EBBADA}" type="pres">
      <dgm:prSet presAssocID="{0F73A669-B540-4BA7-B185-FA8D34C60F51}" presName="Name0" presStyleCnt="0">
        <dgm:presLayoutVars>
          <dgm:chMax val="7"/>
          <dgm:chPref val="7"/>
          <dgm:dir/>
        </dgm:presLayoutVars>
      </dgm:prSet>
      <dgm:spPr/>
    </dgm:pt>
    <dgm:pt modelId="{5D6F77C0-6B56-4689-A2E4-924B223774C1}" type="pres">
      <dgm:prSet presAssocID="{0F73A669-B540-4BA7-B185-FA8D34C60F51}" presName="Name1" presStyleCnt="0"/>
      <dgm:spPr/>
    </dgm:pt>
    <dgm:pt modelId="{5BAAA94C-1970-49C5-8E58-62985BAA002C}" type="pres">
      <dgm:prSet presAssocID="{0F73A669-B540-4BA7-B185-FA8D34C60F51}" presName="cycle" presStyleCnt="0"/>
      <dgm:spPr/>
    </dgm:pt>
    <dgm:pt modelId="{AD648B71-FF3F-44E9-A1ED-4C194DA62625}" type="pres">
      <dgm:prSet presAssocID="{0F73A669-B540-4BA7-B185-FA8D34C60F51}" presName="srcNode" presStyleLbl="node1" presStyleIdx="0" presStyleCnt="5"/>
      <dgm:spPr/>
    </dgm:pt>
    <dgm:pt modelId="{3FE369A6-493E-4C95-823B-8722B8DCE99B}" type="pres">
      <dgm:prSet presAssocID="{0F73A669-B540-4BA7-B185-FA8D34C60F51}" presName="conn" presStyleLbl="parChTrans1D2" presStyleIdx="0" presStyleCnt="1"/>
      <dgm:spPr/>
    </dgm:pt>
    <dgm:pt modelId="{6FB20E2A-5FFF-4247-937D-93FA179E32E6}" type="pres">
      <dgm:prSet presAssocID="{0F73A669-B540-4BA7-B185-FA8D34C60F51}" presName="extraNode" presStyleLbl="node1" presStyleIdx="0" presStyleCnt="5"/>
      <dgm:spPr/>
    </dgm:pt>
    <dgm:pt modelId="{F7133D99-FC18-4D62-9F80-125BDFAB23E6}" type="pres">
      <dgm:prSet presAssocID="{0F73A669-B540-4BA7-B185-FA8D34C60F51}" presName="dstNode" presStyleLbl="node1" presStyleIdx="0" presStyleCnt="5"/>
      <dgm:spPr/>
    </dgm:pt>
    <dgm:pt modelId="{693B2D20-75EA-4B4A-B2B0-3B9B3F21168C}" type="pres">
      <dgm:prSet presAssocID="{DC443B9D-5CA8-4343-AD5A-1558B6C318A8}" presName="text_1" presStyleLbl="node1" presStyleIdx="0" presStyleCnt="5">
        <dgm:presLayoutVars>
          <dgm:bulletEnabled val="1"/>
        </dgm:presLayoutVars>
      </dgm:prSet>
      <dgm:spPr/>
    </dgm:pt>
    <dgm:pt modelId="{7F97F5BD-A4EE-4919-8F91-5323E99A1639}" type="pres">
      <dgm:prSet presAssocID="{DC443B9D-5CA8-4343-AD5A-1558B6C318A8}" presName="accent_1" presStyleCnt="0"/>
      <dgm:spPr/>
    </dgm:pt>
    <dgm:pt modelId="{F91B5983-E771-4A84-95BE-31C0349113CA}" type="pres">
      <dgm:prSet presAssocID="{DC443B9D-5CA8-4343-AD5A-1558B6C318A8}" presName="accentRepeatNode" presStyleLbl="solidFgAcc1" presStyleIdx="0" presStyleCnt="5"/>
      <dgm:spPr/>
    </dgm:pt>
    <dgm:pt modelId="{2F39E710-9658-402B-AD94-7B7570940C14}" type="pres">
      <dgm:prSet presAssocID="{20CF360A-2B29-4873-9B58-5DA9B54926D4}" presName="text_2" presStyleLbl="node1" presStyleIdx="1" presStyleCnt="5">
        <dgm:presLayoutVars>
          <dgm:bulletEnabled val="1"/>
        </dgm:presLayoutVars>
      </dgm:prSet>
      <dgm:spPr/>
    </dgm:pt>
    <dgm:pt modelId="{F159EB5D-E2EB-49A9-9C8E-88A83F8168C2}" type="pres">
      <dgm:prSet presAssocID="{20CF360A-2B29-4873-9B58-5DA9B54926D4}" presName="accent_2" presStyleCnt="0"/>
      <dgm:spPr/>
    </dgm:pt>
    <dgm:pt modelId="{17C44463-6449-4FDC-BDC3-380A6D765F48}" type="pres">
      <dgm:prSet presAssocID="{20CF360A-2B29-4873-9B58-5DA9B54926D4}" presName="accentRepeatNode" presStyleLbl="solidFgAcc1" presStyleIdx="1" presStyleCnt="5"/>
      <dgm:spPr/>
    </dgm:pt>
    <dgm:pt modelId="{7B62B9A4-4BED-48D4-BFE3-31B0F6C341AA}" type="pres">
      <dgm:prSet presAssocID="{08831657-5ED3-416A-ADAA-49FC3D48EFB7}" presName="text_3" presStyleLbl="node1" presStyleIdx="2" presStyleCnt="5">
        <dgm:presLayoutVars>
          <dgm:bulletEnabled val="1"/>
        </dgm:presLayoutVars>
      </dgm:prSet>
      <dgm:spPr/>
    </dgm:pt>
    <dgm:pt modelId="{60FD5CCA-78BB-4F3B-A056-F688BB61D0E6}" type="pres">
      <dgm:prSet presAssocID="{08831657-5ED3-416A-ADAA-49FC3D48EFB7}" presName="accent_3" presStyleCnt="0"/>
      <dgm:spPr/>
    </dgm:pt>
    <dgm:pt modelId="{7016CF74-9E19-44E9-B3F4-AF752AAC3FC9}" type="pres">
      <dgm:prSet presAssocID="{08831657-5ED3-416A-ADAA-49FC3D48EFB7}" presName="accentRepeatNode" presStyleLbl="solidFgAcc1" presStyleIdx="2" presStyleCnt="5"/>
      <dgm:spPr/>
    </dgm:pt>
    <dgm:pt modelId="{FA0FD137-670D-49EC-A2CC-8657E84325F7}" type="pres">
      <dgm:prSet presAssocID="{169FF750-648F-4541-95B9-E1CAE6C33735}" presName="text_4" presStyleLbl="node1" presStyleIdx="3" presStyleCnt="5">
        <dgm:presLayoutVars>
          <dgm:bulletEnabled val="1"/>
        </dgm:presLayoutVars>
      </dgm:prSet>
      <dgm:spPr/>
    </dgm:pt>
    <dgm:pt modelId="{287BE9EA-F619-465E-BF3E-BD4DECD7C677}" type="pres">
      <dgm:prSet presAssocID="{169FF750-648F-4541-95B9-E1CAE6C33735}" presName="accent_4" presStyleCnt="0"/>
      <dgm:spPr/>
    </dgm:pt>
    <dgm:pt modelId="{C8D14087-47DB-4395-AC0D-7CAD38E9201F}" type="pres">
      <dgm:prSet presAssocID="{169FF750-648F-4541-95B9-E1CAE6C33735}" presName="accentRepeatNode" presStyleLbl="solidFgAcc1" presStyleIdx="3" presStyleCnt="5"/>
      <dgm:spPr/>
    </dgm:pt>
    <dgm:pt modelId="{24B76089-AC36-4867-8A9A-5925B2FFDCC9}" type="pres">
      <dgm:prSet presAssocID="{9DB0E27A-2551-4597-BFED-3CFFD9E682C7}" presName="text_5" presStyleLbl="node1" presStyleIdx="4" presStyleCnt="5">
        <dgm:presLayoutVars>
          <dgm:bulletEnabled val="1"/>
        </dgm:presLayoutVars>
      </dgm:prSet>
      <dgm:spPr/>
    </dgm:pt>
    <dgm:pt modelId="{49763426-E2FC-41BD-96C4-8C78C9D88E5B}" type="pres">
      <dgm:prSet presAssocID="{9DB0E27A-2551-4597-BFED-3CFFD9E682C7}" presName="accent_5" presStyleCnt="0"/>
      <dgm:spPr/>
    </dgm:pt>
    <dgm:pt modelId="{5E4A4913-2F1B-437C-A50D-B6B8DA0CBACE}" type="pres">
      <dgm:prSet presAssocID="{9DB0E27A-2551-4597-BFED-3CFFD9E682C7}" presName="accentRepeatNode" presStyleLbl="solidFgAcc1" presStyleIdx="4" presStyleCnt="5"/>
      <dgm:spPr/>
    </dgm:pt>
  </dgm:ptLst>
  <dgm:cxnLst>
    <dgm:cxn modelId="{80863A5C-8CD5-4EF2-93C6-960E9536B197}" srcId="{0F73A669-B540-4BA7-B185-FA8D34C60F51}" destId="{20CF360A-2B29-4873-9B58-5DA9B54926D4}" srcOrd="1" destOrd="0" parTransId="{C61E800F-46D6-42A4-9C0D-7CC34ABEAEA0}" sibTransId="{B30F6B19-4EC7-45A9-A22B-7E809322EBC8}"/>
    <dgm:cxn modelId="{CF1BA260-E1D9-4519-9DBE-436B0DA3CFAF}" srcId="{0F73A669-B540-4BA7-B185-FA8D34C60F51}" destId="{DC443B9D-5CA8-4343-AD5A-1558B6C318A8}" srcOrd="0" destOrd="0" parTransId="{8D01EB37-ACEE-4887-ABB0-AA9C174988CC}" sibTransId="{6FCE9CA0-21B4-45DD-A7DA-F4051CBEE05D}"/>
    <dgm:cxn modelId="{68A11B69-9C85-4602-BC64-7BD1E8DE223F}" type="presOf" srcId="{6FCE9CA0-21B4-45DD-A7DA-F4051CBEE05D}" destId="{3FE369A6-493E-4C95-823B-8722B8DCE99B}" srcOrd="0" destOrd="0" presId="urn:microsoft.com/office/officeart/2008/layout/VerticalCurvedList"/>
    <dgm:cxn modelId="{E180DD52-6ABD-4598-A01C-83C94EF27767}" type="presOf" srcId="{DC443B9D-5CA8-4343-AD5A-1558B6C318A8}" destId="{693B2D20-75EA-4B4A-B2B0-3B9B3F21168C}" srcOrd="0" destOrd="0" presId="urn:microsoft.com/office/officeart/2008/layout/VerticalCurvedList"/>
    <dgm:cxn modelId="{3CAA9D73-2465-49C1-8E86-C7853610944F}" type="presOf" srcId="{9DB0E27A-2551-4597-BFED-3CFFD9E682C7}" destId="{24B76089-AC36-4867-8A9A-5925B2FFDCC9}" srcOrd="0" destOrd="0" presId="urn:microsoft.com/office/officeart/2008/layout/VerticalCurvedList"/>
    <dgm:cxn modelId="{8946E181-FC02-4925-BAB6-5E3FB65FC3BD}" type="presOf" srcId="{08831657-5ED3-416A-ADAA-49FC3D48EFB7}" destId="{7B62B9A4-4BED-48D4-BFE3-31B0F6C341AA}" srcOrd="0" destOrd="0" presId="urn:microsoft.com/office/officeart/2008/layout/VerticalCurvedList"/>
    <dgm:cxn modelId="{822B568D-E467-4178-852B-F323F301FF12}" srcId="{0F73A669-B540-4BA7-B185-FA8D34C60F51}" destId="{9DB0E27A-2551-4597-BFED-3CFFD9E682C7}" srcOrd="4" destOrd="0" parTransId="{97405C00-C5C0-4A6B-8B03-B8BACA6AB640}" sibTransId="{8275936C-F1FF-4577-AB86-D9686DB60866}"/>
    <dgm:cxn modelId="{E1097891-2FF2-4FE4-A93D-17B47C7253A8}" type="presOf" srcId="{20CF360A-2B29-4873-9B58-5DA9B54926D4}" destId="{2F39E710-9658-402B-AD94-7B7570940C14}" srcOrd="0" destOrd="0" presId="urn:microsoft.com/office/officeart/2008/layout/VerticalCurvedList"/>
    <dgm:cxn modelId="{9EB5D596-5A6A-45F7-9BA4-DCF9644ABA6A}" type="presOf" srcId="{169FF750-648F-4541-95B9-E1CAE6C33735}" destId="{FA0FD137-670D-49EC-A2CC-8657E84325F7}" srcOrd="0" destOrd="0" presId="urn:microsoft.com/office/officeart/2008/layout/VerticalCurvedList"/>
    <dgm:cxn modelId="{DF293EA5-2F2A-466A-BCF0-987F87CC376B}" type="presOf" srcId="{0F73A669-B540-4BA7-B185-FA8D34C60F51}" destId="{BA55A58A-E2D2-4858-91EF-E4DA98EBBADA}" srcOrd="0" destOrd="0" presId="urn:microsoft.com/office/officeart/2008/layout/VerticalCurvedList"/>
    <dgm:cxn modelId="{A27757D9-1C48-45F6-9C10-AA70F915AD49}" srcId="{0F73A669-B540-4BA7-B185-FA8D34C60F51}" destId="{169FF750-648F-4541-95B9-E1CAE6C33735}" srcOrd="3" destOrd="0" parTransId="{496EE1F4-B926-4B89-8A55-1081D0A14C0A}" sibTransId="{0C42D048-5765-4723-B160-99C41112A6D3}"/>
    <dgm:cxn modelId="{ED72F4E5-9346-4E59-AA9F-05FEE2158F19}" srcId="{0F73A669-B540-4BA7-B185-FA8D34C60F51}" destId="{08831657-5ED3-416A-ADAA-49FC3D48EFB7}" srcOrd="2" destOrd="0" parTransId="{BAFC8495-814E-4499-B237-03D0CF8E029A}" sibTransId="{6E763B36-B441-49E6-8210-B55FF84A8C71}"/>
    <dgm:cxn modelId="{3682284C-674F-4B06-B598-3CF14995D4CF}" type="presParOf" srcId="{BA55A58A-E2D2-4858-91EF-E4DA98EBBADA}" destId="{5D6F77C0-6B56-4689-A2E4-924B223774C1}" srcOrd="0" destOrd="0" presId="urn:microsoft.com/office/officeart/2008/layout/VerticalCurvedList"/>
    <dgm:cxn modelId="{8AC307A3-24E3-4C7A-91A7-63434752F5FB}" type="presParOf" srcId="{5D6F77C0-6B56-4689-A2E4-924B223774C1}" destId="{5BAAA94C-1970-49C5-8E58-62985BAA002C}" srcOrd="0" destOrd="0" presId="urn:microsoft.com/office/officeart/2008/layout/VerticalCurvedList"/>
    <dgm:cxn modelId="{187BE238-DB78-48EB-8198-D7252D14E71C}" type="presParOf" srcId="{5BAAA94C-1970-49C5-8E58-62985BAA002C}" destId="{AD648B71-FF3F-44E9-A1ED-4C194DA62625}" srcOrd="0" destOrd="0" presId="urn:microsoft.com/office/officeart/2008/layout/VerticalCurvedList"/>
    <dgm:cxn modelId="{C96718DC-E5E0-4269-B15F-BB72C7983584}" type="presParOf" srcId="{5BAAA94C-1970-49C5-8E58-62985BAA002C}" destId="{3FE369A6-493E-4C95-823B-8722B8DCE99B}" srcOrd="1" destOrd="0" presId="urn:microsoft.com/office/officeart/2008/layout/VerticalCurvedList"/>
    <dgm:cxn modelId="{4DC1D498-6DE6-4C68-8E87-95A35A2942F1}" type="presParOf" srcId="{5BAAA94C-1970-49C5-8E58-62985BAA002C}" destId="{6FB20E2A-5FFF-4247-937D-93FA179E32E6}" srcOrd="2" destOrd="0" presId="urn:microsoft.com/office/officeart/2008/layout/VerticalCurvedList"/>
    <dgm:cxn modelId="{ED5330E2-E948-44BD-9402-546E9C56F23E}" type="presParOf" srcId="{5BAAA94C-1970-49C5-8E58-62985BAA002C}" destId="{F7133D99-FC18-4D62-9F80-125BDFAB23E6}" srcOrd="3" destOrd="0" presId="urn:microsoft.com/office/officeart/2008/layout/VerticalCurvedList"/>
    <dgm:cxn modelId="{97272248-2059-4700-869D-AD88B344C663}" type="presParOf" srcId="{5D6F77C0-6B56-4689-A2E4-924B223774C1}" destId="{693B2D20-75EA-4B4A-B2B0-3B9B3F21168C}" srcOrd="1" destOrd="0" presId="urn:microsoft.com/office/officeart/2008/layout/VerticalCurvedList"/>
    <dgm:cxn modelId="{1A14945C-C6CC-4A57-8F9C-853B2A01239E}" type="presParOf" srcId="{5D6F77C0-6B56-4689-A2E4-924B223774C1}" destId="{7F97F5BD-A4EE-4919-8F91-5323E99A1639}" srcOrd="2" destOrd="0" presId="urn:microsoft.com/office/officeart/2008/layout/VerticalCurvedList"/>
    <dgm:cxn modelId="{B5FC5B90-A031-4011-831C-1C19909F351D}" type="presParOf" srcId="{7F97F5BD-A4EE-4919-8F91-5323E99A1639}" destId="{F91B5983-E771-4A84-95BE-31C0349113CA}" srcOrd="0" destOrd="0" presId="urn:microsoft.com/office/officeart/2008/layout/VerticalCurvedList"/>
    <dgm:cxn modelId="{BBF89E72-4E12-4163-949F-F46B81CD476B}" type="presParOf" srcId="{5D6F77C0-6B56-4689-A2E4-924B223774C1}" destId="{2F39E710-9658-402B-AD94-7B7570940C14}" srcOrd="3" destOrd="0" presId="urn:microsoft.com/office/officeart/2008/layout/VerticalCurvedList"/>
    <dgm:cxn modelId="{5E6DB1AE-23BA-4ED0-B8FF-97C31C53644E}" type="presParOf" srcId="{5D6F77C0-6B56-4689-A2E4-924B223774C1}" destId="{F159EB5D-E2EB-49A9-9C8E-88A83F8168C2}" srcOrd="4" destOrd="0" presId="urn:microsoft.com/office/officeart/2008/layout/VerticalCurvedList"/>
    <dgm:cxn modelId="{B21F4DE3-40AD-423C-91D2-283965939196}" type="presParOf" srcId="{F159EB5D-E2EB-49A9-9C8E-88A83F8168C2}" destId="{17C44463-6449-4FDC-BDC3-380A6D765F48}" srcOrd="0" destOrd="0" presId="urn:microsoft.com/office/officeart/2008/layout/VerticalCurvedList"/>
    <dgm:cxn modelId="{3A1091F4-FE78-4C54-BE38-901EBEF263EF}" type="presParOf" srcId="{5D6F77C0-6B56-4689-A2E4-924B223774C1}" destId="{7B62B9A4-4BED-48D4-BFE3-31B0F6C341AA}" srcOrd="5" destOrd="0" presId="urn:microsoft.com/office/officeart/2008/layout/VerticalCurvedList"/>
    <dgm:cxn modelId="{2D63F6F9-48B6-450E-A91F-24795D90833E}" type="presParOf" srcId="{5D6F77C0-6B56-4689-A2E4-924B223774C1}" destId="{60FD5CCA-78BB-4F3B-A056-F688BB61D0E6}" srcOrd="6" destOrd="0" presId="urn:microsoft.com/office/officeart/2008/layout/VerticalCurvedList"/>
    <dgm:cxn modelId="{4B019F06-63C3-496A-A9A4-111538AB3925}" type="presParOf" srcId="{60FD5CCA-78BB-4F3B-A056-F688BB61D0E6}" destId="{7016CF74-9E19-44E9-B3F4-AF752AAC3FC9}" srcOrd="0" destOrd="0" presId="urn:microsoft.com/office/officeart/2008/layout/VerticalCurvedList"/>
    <dgm:cxn modelId="{F08F051D-7652-4565-8941-33028EADDEB6}" type="presParOf" srcId="{5D6F77C0-6B56-4689-A2E4-924B223774C1}" destId="{FA0FD137-670D-49EC-A2CC-8657E84325F7}" srcOrd="7" destOrd="0" presId="urn:microsoft.com/office/officeart/2008/layout/VerticalCurvedList"/>
    <dgm:cxn modelId="{42B57BB3-31FF-438B-A5A0-2D5B00057D22}" type="presParOf" srcId="{5D6F77C0-6B56-4689-A2E4-924B223774C1}" destId="{287BE9EA-F619-465E-BF3E-BD4DECD7C677}" srcOrd="8" destOrd="0" presId="urn:microsoft.com/office/officeart/2008/layout/VerticalCurvedList"/>
    <dgm:cxn modelId="{0572E6C4-F977-4690-ADCB-E67C1EDA5C59}" type="presParOf" srcId="{287BE9EA-F619-465E-BF3E-BD4DECD7C677}" destId="{C8D14087-47DB-4395-AC0D-7CAD38E9201F}" srcOrd="0" destOrd="0" presId="urn:microsoft.com/office/officeart/2008/layout/VerticalCurvedList"/>
    <dgm:cxn modelId="{ADB2184D-101F-422C-8B46-E413AD7D0568}" type="presParOf" srcId="{5D6F77C0-6B56-4689-A2E4-924B223774C1}" destId="{24B76089-AC36-4867-8A9A-5925B2FFDCC9}" srcOrd="9" destOrd="0" presId="urn:microsoft.com/office/officeart/2008/layout/VerticalCurvedList"/>
    <dgm:cxn modelId="{D370CC09-D956-4F81-8565-52D76CF70146}" type="presParOf" srcId="{5D6F77C0-6B56-4689-A2E4-924B223774C1}" destId="{49763426-E2FC-41BD-96C4-8C78C9D88E5B}" srcOrd="10" destOrd="0" presId="urn:microsoft.com/office/officeart/2008/layout/VerticalCurvedList"/>
    <dgm:cxn modelId="{1DF93F69-3A9B-40E9-8F5B-F633D824A40B}" type="presParOf" srcId="{49763426-E2FC-41BD-96C4-8C78C9D88E5B}" destId="{5E4A4913-2F1B-437C-A50D-B6B8DA0CBAC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CDDF8-3AC4-4939-89C9-17E974AE2B3D}"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tr-TR"/>
        </a:p>
      </dgm:t>
    </dgm:pt>
    <dgm:pt modelId="{B0ABD05E-24F7-40C4-8211-CEB379BD9EC7}">
      <dgm:prSet phldrT="[Metin]" custT="1"/>
      <dgm:spPr/>
      <dgm:t>
        <a:bodyPr/>
        <a:lstStyle/>
        <a:p>
          <a:pPr>
            <a:lnSpc>
              <a:spcPct val="100000"/>
            </a:lnSpc>
            <a:spcBef>
              <a:spcPts val="0"/>
            </a:spcBef>
            <a:spcAft>
              <a:spcPts val="0"/>
            </a:spcAft>
          </a:pPr>
          <a:r>
            <a:rPr lang="tr-TR" sz="2000" dirty="0">
              <a:latin typeface="Arial" panose="020B0604020202020204" pitchFamily="34" charset="0"/>
              <a:cs typeface="Arial" panose="020B0604020202020204" pitchFamily="34" charset="0"/>
            </a:rPr>
            <a:t>ALMA</a:t>
          </a:r>
        </a:p>
        <a:p>
          <a:pPr>
            <a:lnSpc>
              <a:spcPct val="100000"/>
            </a:lnSpc>
            <a:spcBef>
              <a:spcPts val="0"/>
            </a:spcBef>
            <a:spcAft>
              <a:spcPts val="0"/>
            </a:spcAft>
          </a:pPr>
          <a:r>
            <a:rPr lang="tr-TR" sz="2000" dirty="0">
              <a:latin typeface="Arial" panose="020B0604020202020204" pitchFamily="34" charset="0"/>
              <a:cs typeface="Arial" panose="020B0604020202020204" pitchFamily="34" charset="0"/>
            </a:rPr>
            <a:t>İşitme</a:t>
          </a:r>
        </a:p>
        <a:p>
          <a:pPr>
            <a:lnSpc>
              <a:spcPct val="100000"/>
            </a:lnSpc>
            <a:spcBef>
              <a:spcPts val="0"/>
            </a:spcBef>
            <a:spcAft>
              <a:spcPts val="0"/>
            </a:spcAft>
          </a:pPr>
          <a:r>
            <a:rPr lang="tr-TR" sz="2000" dirty="0">
              <a:latin typeface="Arial" panose="020B0604020202020204" pitchFamily="34" charset="0"/>
              <a:cs typeface="Arial" panose="020B0604020202020204" pitchFamily="34" charset="0"/>
            </a:rPr>
            <a:t>İlgilenme</a:t>
          </a:r>
        </a:p>
      </dgm:t>
    </dgm:pt>
    <dgm:pt modelId="{C122B5B4-E42A-48E5-9B20-CBC6D5D70161}" type="parTrans" cxnId="{FE0EB5C8-FD1B-4552-8D75-18C02DD5B3DF}">
      <dgm:prSet/>
      <dgm:spPr/>
      <dgm:t>
        <a:bodyPr/>
        <a:lstStyle/>
        <a:p>
          <a:endParaRPr lang="tr-TR"/>
        </a:p>
      </dgm:t>
    </dgm:pt>
    <dgm:pt modelId="{90AC896A-8245-468F-B969-35C668F32029}" type="sibTrans" cxnId="{FE0EB5C8-FD1B-4552-8D75-18C02DD5B3DF}">
      <dgm:prSet/>
      <dgm:spPr/>
      <dgm:t>
        <a:bodyPr/>
        <a:lstStyle/>
        <a:p>
          <a:endParaRPr lang="tr-TR"/>
        </a:p>
      </dgm:t>
    </dgm:pt>
    <dgm:pt modelId="{BC367080-F1D3-4FFA-A8BE-624C6EA92B82}">
      <dgm:prSet phldrT="[Metin]" custT="1"/>
      <dgm:spPr/>
      <dgm:t>
        <a:bodyPr/>
        <a:lstStyle/>
        <a:p>
          <a:r>
            <a:rPr lang="tr-TR" sz="2000" dirty="0">
              <a:latin typeface="Arial" panose="020B0604020202020204" pitchFamily="34" charset="0"/>
              <a:cs typeface="Arial" panose="020B0604020202020204" pitchFamily="34" charset="0"/>
            </a:rPr>
            <a:t>ANLAMA </a:t>
          </a:r>
        </a:p>
        <a:p>
          <a:r>
            <a:rPr lang="tr-TR" sz="2000" dirty="0">
              <a:latin typeface="Arial" panose="020B0604020202020204" pitchFamily="34" charset="0"/>
              <a:cs typeface="Arial" panose="020B0604020202020204" pitchFamily="34" charset="0"/>
            </a:rPr>
            <a:t>Öğrenme</a:t>
          </a:r>
        </a:p>
        <a:p>
          <a:r>
            <a:rPr lang="tr-TR" sz="2000" dirty="0">
              <a:latin typeface="Arial" panose="020B0604020202020204" pitchFamily="34" charset="0"/>
              <a:cs typeface="Arial" panose="020B0604020202020204" pitchFamily="34" charset="0"/>
            </a:rPr>
            <a:t>Yorumlama</a:t>
          </a:r>
        </a:p>
      </dgm:t>
    </dgm:pt>
    <dgm:pt modelId="{34FD24D9-3AEF-4BAC-99F2-26CE7DC8ECE5}" type="parTrans" cxnId="{582627B9-95A8-42DE-9878-A048A0EB7DD7}">
      <dgm:prSet/>
      <dgm:spPr/>
      <dgm:t>
        <a:bodyPr/>
        <a:lstStyle/>
        <a:p>
          <a:endParaRPr lang="tr-TR"/>
        </a:p>
      </dgm:t>
    </dgm:pt>
    <dgm:pt modelId="{C0C77A8E-A602-4C8A-8B2F-671CBD8E3102}" type="sibTrans" cxnId="{582627B9-95A8-42DE-9878-A048A0EB7DD7}">
      <dgm:prSet/>
      <dgm:spPr/>
      <dgm:t>
        <a:bodyPr/>
        <a:lstStyle/>
        <a:p>
          <a:endParaRPr lang="tr-TR"/>
        </a:p>
      </dgm:t>
    </dgm:pt>
    <dgm:pt modelId="{B88FD6F8-8425-419B-A7A6-3D74A19BE2B0}">
      <dgm:prSet phldrT="[Metin]" custT="1"/>
      <dgm:spPr/>
      <dgm:t>
        <a:bodyPr/>
        <a:lstStyle/>
        <a:p>
          <a:r>
            <a:rPr lang="tr-TR" sz="2000" dirty="0">
              <a:latin typeface="Arial" panose="020B0604020202020204" pitchFamily="34" charset="0"/>
              <a:cs typeface="Arial" panose="020B0604020202020204" pitchFamily="34" charset="0"/>
            </a:rPr>
            <a:t>HATIRLATMA </a:t>
          </a:r>
        </a:p>
        <a:p>
          <a:r>
            <a:rPr lang="tr-TR" sz="2000" dirty="0">
              <a:latin typeface="Arial" panose="020B0604020202020204" pitchFamily="34" charset="0"/>
              <a:cs typeface="Arial" panose="020B0604020202020204" pitchFamily="34" charset="0"/>
            </a:rPr>
            <a:t>Geri çağırma</a:t>
          </a:r>
        </a:p>
        <a:p>
          <a:r>
            <a:rPr lang="tr-TR" sz="2000" dirty="0">
              <a:latin typeface="Arial" panose="020B0604020202020204" pitchFamily="34" charset="0"/>
              <a:cs typeface="Arial" panose="020B0604020202020204" pitchFamily="34" charset="0"/>
            </a:rPr>
            <a:t>Akılda tutma</a:t>
          </a:r>
        </a:p>
      </dgm:t>
    </dgm:pt>
    <dgm:pt modelId="{62159A13-072E-441F-8AA2-45A602D36E45}" type="parTrans" cxnId="{5AF25AB5-2071-4D4E-96C7-9F1F246062AF}">
      <dgm:prSet/>
      <dgm:spPr/>
      <dgm:t>
        <a:bodyPr/>
        <a:lstStyle/>
        <a:p>
          <a:endParaRPr lang="tr-TR"/>
        </a:p>
      </dgm:t>
    </dgm:pt>
    <dgm:pt modelId="{4A879BF5-1C5A-45A8-8F70-B56268850AEB}" type="sibTrans" cxnId="{5AF25AB5-2071-4D4E-96C7-9F1F246062AF}">
      <dgm:prSet/>
      <dgm:spPr/>
      <dgm:t>
        <a:bodyPr/>
        <a:lstStyle/>
        <a:p>
          <a:endParaRPr lang="tr-TR"/>
        </a:p>
      </dgm:t>
    </dgm:pt>
    <dgm:pt modelId="{A98170FC-C09A-4E37-A87D-247B657F1168}">
      <dgm:prSet phldrT="[Metin]" custT="1"/>
      <dgm:spPr/>
      <dgm:t>
        <a:bodyPr/>
        <a:lstStyle/>
        <a:p>
          <a:r>
            <a:rPr lang="tr-TR" sz="1800" dirty="0">
              <a:latin typeface="Arial" panose="020B0604020202020204" pitchFamily="34" charset="0"/>
              <a:cs typeface="Arial" panose="020B0604020202020204" pitchFamily="34" charset="0"/>
            </a:rPr>
            <a:t>DEĞERLENDİRME </a:t>
          </a:r>
        </a:p>
        <a:p>
          <a:r>
            <a:rPr lang="tr-TR" sz="2000" dirty="0">
              <a:latin typeface="Arial" panose="020B0604020202020204" pitchFamily="34" charset="0"/>
              <a:cs typeface="Arial" panose="020B0604020202020204" pitchFamily="34" charset="0"/>
            </a:rPr>
            <a:t>Yargılama </a:t>
          </a:r>
        </a:p>
        <a:p>
          <a:r>
            <a:rPr lang="tr-TR" sz="2000" dirty="0">
              <a:latin typeface="Arial" panose="020B0604020202020204" pitchFamily="34" charset="0"/>
              <a:cs typeface="Arial" panose="020B0604020202020204" pitchFamily="34" charset="0"/>
            </a:rPr>
            <a:t>Eleştirme </a:t>
          </a:r>
        </a:p>
      </dgm:t>
    </dgm:pt>
    <dgm:pt modelId="{D487A3DE-7A7C-405B-B3C5-721DC8A178B0}" type="parTrans" cxnId="{A77576EB-AE76-4B7F-8A59-703D4533AC01}">
      <dgm:prSet/>
      <dgm:spPr/>
      <dgm:t>
        <a:bodyPr/>
        <a:lstStyle/>
        <a:p>
          <a:endParaRPr lang="tr-TR"/>
        </a:p>
      </dgm:t>
    </dgm:pt>
    <dgm:pt modelId="{2DD05069-FF79-4D7D-8140-B4D3258918EF}" type="sibTrans" cxnId="{A77576EB-AE76-4B7F-8A59-703D4533AC01}">
      <dgm:prSet/>
      <dgm:spPr/>
      <dgm:t>
        <a:bodyPr/>
        <a:lstStyle/>
        <a:p>
          <a:endParaRPr lang="tr-TR"/>
        </a:p>
      </dgm:t>
    </dgm:pt>
    <dgm:pt modelId="{511BF6D9-B046-449B-9EB8-A8EEDDCEEFE5}">
      <dgm:prSet phldrT="[Metin]"/>
      <dgm:spPr/>
      <dgm:t>
        <a:bodyPr/>
        <a:lstStyle/>
        <a:p>
          <a:r>
            <a:rPr lang="tr-TR" dirty="0"/>
            <a:t>KARŞILIKLI VERME</a:t>
          </a:r>
        </a:p>
        <a:p>
          <a:r>
            <a:rPr lang="tr-TR" sz="2000" dirty="0">
              <a:latin typeface="Arial" panose="020B0604020202020204" pitchFamily="34" charset="0"/>
              <a:cs typeface="Arial" panose="020B0604020202020204" pitchFamily="34" charset="0"/>
            </a:rPr>
            <a:t>Yanıtlama </a:t>
          </a:r>
        </a:p>
        <a:p>
          <a:r>
            <a:rPr lang="tr-TR" sz="2000" dirty="0">
              <a:latin typeface="Arial" panose="020B0604020202020204" pitchFamily="34" charset="0"/>
              <a:cs typeface="Arial" panose="020B0604020202020204" pitchFamily="34" charset="0"/>
            </a:rPr>
            <a:t>Geribildirim </a:t>
          </a:r>
        </a:p>
      </dgm:t>
    </dgm:pt>
    <dgm:pt modelId="{42334740-161A-4B6B-B423-FB8FECCCC372}" type="parTrans" cxnId="{87E6D8BB-17B0-4C8C-9015-36D31EBACFA1}">
      <dgm:prSet/>
      <dgm:spPr/>
      <dgm:t>
        <a:bodyPr/>
        <a:lstStyle/>
        <a:p>
          <a:endParaRPr lang="tr-TR"/>
        </a:p>
      </dgm:t>
    </dgm:pt>
    <dgm:pt modelId="{AE123BE2-F9B2-485B-BBAD-C6BFC0E83AC0}" type="sibTrans" cxnId="{87E6D8BB-17B0-4C8C-9015-36D31EBACFA1}">
      <dgm:prSet/>
      <dgm:spPr/>
      <dgm:t>
        <a:bodyPr/>
        <a:lstStyle/>
        <a:p>
          <a:endParaRPr lang="tr-TR"/>
        </a:p>
      </dgm:t>
    </dgm:pt>
    <dgm:pt modelId="{D65B4C55-E9CC-475E-9CF4-84B65D1BA766}" type="pres">
      <dgm:prSet presAssocID="{67ECDDF8-3AC4-4939-89C9-17E974AE2B3D}" presName="cycle" presStyleCnt="0">
        <dgm:presLayoutVars>
          <dgm:dir/>
          <dgm:resizeHandles val="exact"/>
        </dgm:presLayoutVars>
      </dgm:prSet>
      <dgm:spPr/>
    </dgm:pt>
    <dgm:pt modelId="{198E73CD-AD62-4151-A088-6B5F58ADE680}" type="pres">
      <dgm:prSet presAssocID="{B0ABD05E-24F7-40C4-8211-CEB379BD9EC7}" presName="node" presStyleLbl="node1" presStyleIdx="0" presStyleCnt="5">
        <dgm:presLayoutVars>
          <dgm:bulletEnabled val="1"/>
        </dgm:presLayoutVars>
      </dgm:prSet>
      <dgm:spPr/>
    </dgm:pt>
    <dgm:pt modelId="{9D987666-64EB-47D5-B2D4-0A9C0679FDC2}" type="pres">
      <dgm:prSet presAssocID="{90AC896A-8245-468F-B969-35C668F32029}" presName="sibTrans" presStyleLbl="sibTrans2D1" presStyleIdx="0" presStyleCnt="5"/>
      <dgm:spPr/>
    </dgm:pt>
    <dgm:pt modelId="{6663CB30-F0F9-4474-BBE3-4360ACFD0AAF}" type="pres">
      <dgm:prSet presAssocID="{90AC896A-8245-468F-B969-35C668F32029}" presName="connectorText" presStyleLbl="sibTrans2D1" presStyleIdx="0" presStyleCnt="5"/>
      <dgm:spPr/>
    </dgm:pt>
    <dgm:pt modelId="{5B74946D-8483-41A4-AEDC-55383926FC9D}" type="pres">
      <dgm:prSet presAssocID="{BC367080-F1D3-4FFA-A8BE-624C6EA92B82}" presName="node" presStyleLbl="node1" presStyleIdx="1" presStyleCnt="5" custScaleX="134848" custScaleY="115591">
        <dgm:presLayoutVars>
          <dgm:bulletEnabled val="1"/>
        </dgm:presLayoutVars>
      </dgm:prSet>
      <dgm:spPr/>
    </dgm:pt>
    <dgm:pt modelId="{E83CD0C5-07E8-4C90-A3A6-18BB7F9E4E6E}" type="pres">
      <dgm:prSet presAssocID="{C0C77A8E-A602-4C8A-8B2F-671CBD8E3102}" presName="sibTrans" presStyleLbl="sibTrans2D1" presStyleIdx="1" presStyleCnt="5"/>
      <dgm:spPr/>
    </dgm:pt>
    <dgm:pt modelId="{3A3CE5B5-5F6F-4199-8CBC-50EB09262562}" type="pres">
      <dgm:prSet presAssocID="{C0C77A8E-A602-4C8A-8B2F-671CBD8E3102}" presName="connectorText" presStyleLbl="sibTrans2D1" presStyleIdx="1" presStyleCnt="5"/>
      <dgm:spPr/>
    </dgm:pt>
    <dgm:pt modelId="{2CC91A6C-77EB-47B2-BBD9-790EFB3354CE}" type="pres">
      <dgm:prSet presAssocID="{B88FD6F8-8425-419B-A7A6-3D74A19BE2B0}" presName="node" presStyleLbl="node1" presStyleIdx="2" presStyleCnt="5" custScaleX="160855" custScaleY="117100" custRadScaleRad="123177" custRadScaleInc="-38522">
        <dgm:presLayoutVars>
          <dgm:bulletEnabled val="1"/>
        </dgm:presLayoutVars>
      </dgm:prSet>
      <dgm:spPr/>
    </dgm:pt>
    <dgm:pt modelId="{97F7360F-53CC-4539-A2CD-AC49982BF206}" type="pres">
      <dgm:prSet presAssocID="{4A879BF5-1C5A-45A8-8F70-B56268850AEB}" presName="sibTrans" presStyleLbl="sibTrans2D1" presStyleIdx="2" presStyleCnt="5" custScaleX="102425"/>
      <dgm:spPr/>
    </dgm:pt>
    <dgm:pt modelId="{0E115FAF-B57E-4261-964B-2025A465C94C}" type="pres">
      <dgm:prSet presAssocID="{4A879BF5-1C5A-45A8-8F70-B56268850AEB}" presName="connectorText" presStyleLbl="sibTrans2D1" presStyleIdx="2" presStyleCnt="5"/>
      <dgm:spPr/>
    </dgm:pt>
    <dgm:pt modelId="{4D6EC506-1648-4111-8406-E6ED33E34500}" type="pres">
      <dgm:prSet presAssocID="{A98170FC-C09A-4E37-A87D-247B657F1168}" presName="node" presStyleLbl="node1" presStyleIdx="3" presStyleCnt="5" custScaleX="200899" custScaleY="117892" custRadScaleRad="105439" custRadScaleInc="10944">
        <dgm:presLayoutVars>
          <dgm:bulletEnabled val="1"/>
        </dgm:presLayoutVars>
      </dgm:prSet>
      <dgm:spPr/>
    </dgm:pt>
    <dgm:pt modelId="{64EC43D6-4CF5-4FED-BB23-2861E9195E8A}" type="pres">
      <dgm:prSet presAssocID="{2DD05069-FF79-4D7D-8140-B4D3258918EF}" presName="sibTrans" presStyleLbl="sibTrans2D1" presStyleIdx="3" presStyleCnt="5"/>
      <dgm:spPr/>
    </dgm:pt>
    <dgm:pt modelId="{A3249DDB-4E51-4116-BF35-8751A1B7EE16}" type="pres">
      <dgm:prSet presAssocID="{2DD05069-FF79-4D7D-8140-B4D3258918EF}" presName="connectorText" presStyleLbl="sibTrans2D1" presStyleIdx="3" presStyleCnt="5"/>
      <dgm:spPr/>
    </dgm:pt>
    <dgm:pt modelId="{CF7A9AD1-47E9-4E1A-99F0-4271DD3575B0}" type="pres">
      <dgm:prSet presAssocID="{511BF6D9-B046-449B-9EB8-A8EEDDCEEFE5}" presName="node" presStyleLbl="node1" presStyleIdx="4" presStyleCnt="5" custScaleX="174713" custScaleY="140709">
        <dgm:presLayoutVars>
          <dgm:bulletEnabled val="1"/>
        </dgm:presLayoutVars>
      </dgm:prSet>
      <dgm:spPr/>
    </dgm:pt>
    <dgm:pt modelId="{C1A31C9C-5BE9-4EAF-ACD0-B69898B48AFF}" type="pres">
      <dgm:prSet presAssocID="{AE123BE2-F9B2-485B-BBAD-C6BFC0E83AC0}" presName="sibTrans" presStyleLbl="sibTrans2D1" presStyleIdx="4" presStyleCnt="5"/>
      <dgm:spPr/>
    </dgm:pt>
    <dgm:pt modelId="{4832D1E1-0294-4EB9-A621-CEB173E717E7}" type="pres">
      <dgm:prSet presAssocID="{AE123BE2-F9B2-485B-BBAD-C6BFC0E83AC0}" presName="connectorText" presStyleLbl="sibTrans2D1" presStyleIdx="4" presStyleCnt="5"/>
      <dgm:spPr/>
    </dgm:pt>
  </dgm:ptLst>
  <dgm:cxnLst>
    <dgm:cxn modelId="{2D28EC01-10D4-4B7F-B9FA-044BD237E6CF}" type="presOf" srcId="{67ECDDF8-3AC4-4939-89C9-17E974AE2B3D}" destId="{D65B4C55-E9CC-475E-9CF4-84B65D1BA766}" srcOrd="0" destOrd="0" presId="urn:microsoft.com/office/officeart/2005/8/layout/cycle2"/>
    <dgm:cxn modelId="{62954B07-1517-4E0B-AF65-93F74D2AD676}" type="presOf" srcId="{B0ABD05E-24F7-40C4-8211-CEB379BD9EC7}" destId="{198E73CD-AD62-4151-A088-6B5F58ADE680}" srcOrd="0" destOrd="0" presId="urn:microsoft.com/office/officeart/2005/8/layout/cycle2"/>
    <dgm:cxn modelId="{C7A2121C-70C9-439C-ABD6-2D79B834FF22}" type="presOf" srcId="{2DD05069-FF79-4D7D-8140-B4D3258918EF}" destId="{64EC43D6-4CF5-4FED-BB23-2861E9195E8A}" srcOrd="0" destOrd="0" presId="urn:microsoft.com/office/officeart/2005/8/layout/cycle2"/>
    <dgm:cxn modelId="{EEAEB81E-5A39-4E58-A0BD-EBCF6BBBC25C}" type="presOf" srcId="{A98170FC-C09A-4E37-A87D-247B657F1168}" destId="{4D6EC506-1648-4111-8406-E6ED33E34500}" srcOrd="0" destOrd="0" presId="urn:microsoft.com/office/officeart/2005/8/layout/cycle2"/>
    <dgm:cxn modelId="{33C59423-87CC-46AD-B901-EFA31654338F}" type="presOf" srcId="{4A879BF5-1C5A-45A8-8F70-B56268850AEB}" destId="{0E115FAF-B57E-4261-964B-2025A465C94C}" srcOrd="1" destOrd="0" presId="urn:microsoft.com/office/officeart/2005/8/layout/cycle2"/>
    <dgm:cxn modelId="{DF942226-B637-47F2-B7C6-CBF59005A2C3}" type="presOf" srcId="{511BF6D9-B046-449B-9EB8-A8EEDDCEEFE5}" destId="{CF7A9AD1-47E9-4E1A-99F0-4271DD3575B0}" srcOrd="0" destOrd="0" presId="urn:microsoft.com/office/officeart/2005/8/layout/cycle2"/>
    <dgm:cxn modelId="{F9E3472A-CC7C-412A-8497-4FC22860F887}" type="presOf" srcId="{4A879BF5-1C5A-45A8-8F70-B56268850AEB}" destId="{97F7360F-53CC-4539-A2CD-AC49982BF206}" srcOrd="0" destOrd="0" presId="urn:microsoft.com/office/officeart/2005/8/layout/cycle2"/>
    <dgm:cxn modelId="{7C0D0A3A-69A0-4373-B374-BA1E12D70FFD}" type="presOf" srcId="{AE123BE2-F9B2-485B-BBAD-C6BFC0E83AC0}" destId="{4832D1E1-0294-4EB9-A621-CEB173E717E7}" srcOrd="1" destOrd="0" presId="urn:microsoft.com/office/officeart/2005/8/layout/cycle2"/>
    <dgm:cxn modelId="{40E2136B-FE3E-41A7-A014-C34B98D13454}" type="presOf" srcId="{90AC896A-8245-468F-B969-35C668F32029}" destId="{6663CB30-F0F9-4474-BBE3-4360ACFD0AAF}" srcOrd="1" destOrd="0" presId="urn:microsoft.com/office/officeart/2005/8/layout/cycle2"/>
    <dgm:cxn modelId="{69D4307A-7AC8-4091-B2B3-AD85533D44E1}" type="presOf" srcId="{C0C77A8E-A602-4C8A-8B2F-671CBD8E3102}" destId="{3A3CE5B5-5F6F-4199-8CBC-50EB09262562}" srcOrd="1" destOrd="0" presId="urn:microsoft.com/office/officeart/2005/8/layout/cycle2"/>
    <dgm:cxn modelId="{F751B190-3247-4F1C-819F-45BD745C2CFD}" type="presOf" srcId="{2DD05069-FF79-4D7D-8140-B4D3258918EF}" destId="{A3249DDB-4E51-4116-BF35-8751A1B7EE16}" srcOrd="1" destOrd="0" presId="urn:microsoft.com/office/officeart/2005/8/layout/cycle2"/>
    <dgm:cxn modelId="{C2EB75A7-6B70-4D59-8451-82D8F93BC25A}" type="presOf" srcId="{B88FD6F8-8425-419B-A7A6-3D74A19BE2B0}" destId="{2CC91A6C-77EB-47B2-BBD9-790EFB3354CE}" srcOrd="0" destOrd="0" presId="urn:microsoft.com/office/officeart/2005/8/layout/cycle2"/>
    <dgm:cxn modelId="{5AF25AB5-2071-4D4E-96C7-9F1F246062AF}" srcId="{67ECDDF8-3AC4-4939-89C9-17E974AE2B3D}" destId="{B88FD6F8-8425-419B-A7A6-3D74A19BE2B0}" srcOrd="2" destOrd="0" parTransId="{62159A13-072E-441F-8AA2-45A602D36E45}" sibTransId="{4A879BF5-1C5A-45A8-8F70-B56268850AEB}"/>
    <dgm:cxn modelId="{582627B9-95A8-42DE-9878-A048A0EB7DD7}" srcId="{67ECDDF8-3AC4-4939-89C9-17E974AE2B3D}" destId="{BC367080-F1D3-4FFA-A8BE-624C6EA92B82}" srcOrd="1" destOrd="0" parTransId="{34FD24D9-3AEF-4BAC-99F2-26CE7DC8ECE5}" sibTransId="{C0C77A8E-A602-4C8A-8B2F-671CBD8E3102}"/>
    <dgm:cxn modelId="{87E6D8BB-17B0-4C8C-9015-36D31EBACFA1}" srcId="{67ECDDF8-3AC4-4939-89C9-17E974AE2B3D}" destId="{511BF6D9-B046-449B-9EB8-A8EEDDCEEFE5}" srcOrd="4" destOrd="0" parTransId="{42334740-161A-4B6B-B423-FB8FECCCC372}" sibTransId="{AE123BE2-F9B2-485B-BBAD-C6BFC0E83AC0}"/>
    <dgm:cxn modelId="{F5AFA2C4-2D9D-4382-B400-56FD26A816B4}" type="presOf" srcId="{C0C77A8E-A602-4C8A-8B2F-671CBD8E3102}" destId="{E83CD0C5-07E8-4C90-A3A6-18BB7F9E4E6E}" srcOrd="0" destOrd="0" presId="urn:microsoft.com/office/officeart/2005/8/layout/cycle2"/>
    <dgm:cxn modelId="{FE0EB5C8-FD1B-4552-8D75-18C02DD5B3DF}" srcId="{67ECDDF8-3AC4-4939-89C9-17E974AE2B3D}" destId="{B0ABD05E-24F7-40C4-8211-CEB379BD9EC7}" srcOrd="0" destOrd="0" parTransId="{C122B5B4-E42A-48E5-9B20-CBC6D5D70161}" sibTransId="{90AC896A-8245-468F-B969-35C668F32029}"/>
    <dgm:cxn modelId="{28A6CED5-54A5-4F10-A970-BA864F513211}" type="presOf" srcId="{90AC896A-8245-468F-B969-35C668F32029}" destId="{9D987666-64EB-47D5-B2D4-0A9C0679FDC2}" srcOrd="0" destOrd="0" presId="urn:microsoft.com/office/officeart/2005/8/layout/cycle2"/>
    <dgm:cxn modelId="{6652DCE1-AA94-4B51-AEE0-DFFA81233B18}" type="presOf" srcId="{BC367080-F1D3-4FFA-A8BE-624C6EA92B82}" destId="{5B74946D-8483-41A4-AEDC-55383926FC9D}" srcOrd="0" destOrd="0" presId="urn:microsoft.com/office/officeart/2005/8/layout/cycle2"/>
    <dgm:cxn modelId="{A77576EB-AE76-4B7F-8A59-703D4533AC01}" srcId="{67ECDDF8-3AC4-4939-89C9-17E974AE2B3D}" destId="{A98170FC-C09A-4E37-A87D-247B657F1168}" srcOrd="3" destOrd="0" parTransId="{D487A3DE-7A7C-405B-B3C5-721DC8A178B0}" sibTransId="{2DD05069-FF79-4D7D-8140-B4D3258918EF}"/>
    <dgm:cxn modelId="{CBB325EF-FE86-4B33-9CE7-5FF3F3A7C127}" type="presOf" srcId="{AE123BE2-F9B2-485B-BBAD-C6BFC0E83AC0}" destId="{C1A31C9C-5BE9-4EAF-ACD0-B69898B48AFF}" srcOrd="0" destOrd="0" presId="urn:microsoft.com/office/officeart/2005/8/layout/cycle2"/>
    <dgm:cxn modelId="{283B1B3D-0A6C-4264-ACFC-7F458793FF1D}" type="presParOf" srcId="{D65B4C55-E9CC-475E-9CF4-84B65D1BA766}" destId="{198E73CD-AD62-4151-A088-6B5F58ADE680}" srcOrd="0" destOrd="0" presId="urn:microsoft.com/office/officeart/2005/8/layout/cycle2"/>
    <dgm:cxn modelId="{C458E0C2-81B2-46FF-B3D4-7D72480AA9F1}" type="presParOf" srcId="{D65B4C55-E9CC-475E-9CF4-84B65D1BA766}" destId="{9D987666-64EB-47D5-B2D4-0A9C0679FDC2}" srcOrd="1" destOrd="0" presId="urn:microsoft.com/office/officeart/2005/8/layout/cycle2"/>
    <dgm:cxn modelId="{18D2C74C-338A-4AC4-B572-12407CB1E3B9}" type="presParOf" srcId="{9D987666-64EB-47D5-B2D4-0A9C0679FDC2}" destId="{6663CB30-F0F9-4474-BBE3-4360ACFD0AAF}" srcOrd="0" destOrd="0" presId="urn:microsoft.com/office/officeart/2005/8/layout/cycle2"/>
    <dgm:cxn modelId="{B6F94D12-026F-4AF4-B31E-71E9EEB4B708}" type="presParOf" srcId="{D65B4C55-E9CC-475E-9CF4-84B65D1BA766}" destId="{5B74946D-8483-41A4-AEDC-55383926FC9D}" srcOrd="2" destOrd="0" presId="urn:microsoft.com/office/officeart/2005/8/layout/cycle2"/>
    <dgm:cxn modelId="{70A655D9-E2FB-4C90-9D96-A3B73DFA87FF}" type="presParOf" srcId="{D65B4C55-E9CC-475E-9CF4-84B65D1BA766}" destId="{E83CD0C5-07E8-4C90-A3A6-18BB7F9E4E6E}" srcOrd="3" destOrd="0" presId="urn:microsoft.com/office/officeart/2005/8/layout/cycle2"/>
    <dgm:cxn modelId="{58471529-22FF-4C7F-91C7-2A8A79925371}" type="presParOf" srcId="{E83CD0C5-07E8-4C90-A3A6-18BB7F9E4E6E}" destId="{3A3CE5B5-5F6F-4199-8CBC-50EB09262562}" srcOrd="0" destOrd="0" presId="urn:microsoft.com/office/officeart/2005/8/layout/cycle2"/>
    <dgm:cxn modelId="{A730A188-09EF-4337-ADF6-F68C22003B55}" type="presParOf" srcId="{D65B4C55-E9CC-475E-9CF4-84B65D1BA766}" destId="{2CC91A6C-77EB-47B2-BBD9-790EFB3354CE}" srcOrd="4" destOrd="0" presId="urn:microsoft.com/office/officeart/2005/8/layout/cycle2"/>
    <dgm:cxn modelId="{ED7B48F3-1AE4-42F9-B5C0-A1E4A77759D5}" type="presParOf" srcId="{D65B4C55-E9CC-475E-9CF4-84B65D1BA766}" destId="{97F7360F-53CC-4539-A2CD-AC49982BF206}" srcOrd="5" destOrd="0" presId="urn:microsoft.com/office/officeart/2005/8/layout/cycle2"/>
    <dgm:cxn modelId="{E76D7DA1-C338-46AE-83A8-E2E39167940E}" type="presParOf" srcId="{97F7360F-53CC-4539-A2CD-AC49982BF206}" destId="{0E115FAF-B57E-4261-964B-2025A465C94C}" srcOrd="0" destOrd="0" presId="urn:microsoft.com/office/officeart/2005/8/layout/cycle2"/>
    <dgm:cxn modelId="{9C3C3555-864A-4916-B6D5-E8994B2EFEA9}" type="presParOf" srcId="{D65B4C55-E9CC-475E-9CF4-84B65D1BA766}" destId="{4D6EC506-1648-4111-8406-E6ED33E34500}" srcOrd="6" destOrd="0" presId="urn:microsoft.com/office/officeart/2005/8/layout/cycle2"/>
    <dgm:cxn modelId="{503D1600-EFAC-4EB4-B342-C357D3821DD3}" type="presParOf" srcId="{D65B4C55-E9CC-475E-9CF4-84B65D1BA766}" destId="{64EC43D6-4CF5-4FED-BB23-2861E9195E8A}" srcOrd="7" destOrd="0" presId="urn:microsoft.com/office/officeart/2005/8/layout/cycle2"/>
    <dgm:cxn modelId="{2760E71C-89A3-452D-B7B7-DC55214C8358}" type="presParOf" srcId="{64EC43D6-4CF5-4FED-BB23-2861E9195E8A}" destId="{A3249DDB-4E51-4116-BF35-8751A1B7EE16}" srcOrd="0" destOrd="0" presId="urn:microsoft.com/office/officeart/2005/8/layout/cycle2"/>
    <dgm:cxn modelId="{D83226C7-9873-41D8-8047-9ACE93769F5B}" type="presParOf" srcId="{D65B4C55-E9CC-475E-9CF4-84B65D1BA766}" destId="{CF7A9AD1-47E9-4E1A-99F0-4271DD3575B0}" srcOrd="8" destOrd="0" presId="urn:microsoft.com/office/officeart/2005/8/layout/cycle2"/>
    <dgm:cxn modelId="{B346CD88-5812-4D93-B011-90E47DDEC3F7}" type="presParOf" srcId="{D65B4C55-E9CC-475E-9CF4-84B65D1BA766}" destId="{C1A31C9C-5BE9-4EAF-ACD0-B69898B48AFF}" srcOrd="9" destOrd="0" presId="urn:microsoft.com/office/officeart/2005/8/layout/cycle2"/>
    <dgm:cxn modelId="{499173A6-3C0E-4B9E-9F2F-5C5168830A9F}" type="presParOf" srcId="{C1A31C9C-5BE9-4EAF-ACD0-B69898B48AFF}" destId="{4832D1E1-0294-4EB9-A621-CEB173E717E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369A6-493E-4C95-823B-8722B8DCE99B}">
      <dsp:nvSpPr>
        <dsp:cNvPr id="0" name=""/>
        <dsp:cNvSpPr/>
      </dsp:nvSpPr>
      <dsp:spPr>
        <a:xfrm>
          <a:off x="-6269478" y="-959074"/>
          <a:ext cx="7462765" cy="7462765"/>
        </a:xfrm>
        <a:prstGeom prst="blockArc">
          <a:avLst>
            <a:gd name="adj1" fmla="val 18900000"/>
            <a:gd name="adj2" fmla="val 2700000"/>
            <a:gd name="adj3" fmla="val 289"/>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3B2D20-75EA-4B4A-B2B0-3B9B3F21168C}">
      <dsp:nvSpPr>
        <dsp:cNvPr id="0" name=""/>
        <dsp:cNvSpPr/>
      </dsp:nvSpPr>
      <dsp:spPr>
        <a:xfrm>
          <a:off x="521356" y="346427"/>
          <a:ext cx="10345288" cy="69329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Arial Black" panose="020B0A04020102020204" pitchFamily="34" charset="0"/>
            </a:rPr>
            <a:t>Öğrenmek</a:t>
          </a:r>
        </a:p>
      </dsp:txBody>
      <dsp:txXfrm>
        <a:off x="521356" y="346427"/>
        <a:ext cx="10345288" cy="693298"/>
      </dsp:txXfrm>
    </dsp:sp>
    <dsp:sp modelId="{F91B5983-E771-4A84-95BE-31C0349113CA}">
      <dsp:nvSpPr>
        <dsp:cNvPr id="0" name=""/>
        <dsp:cNvSpPr/>
      </dsp:nvSpPr>
      <dsp:spPr>
        <a:xfrm>
          <a:off x="88044" y="259765"/>
          <a:ext cx="866623" cy="86662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9E710-9658-402B-AD94-7B7570940C14}">
      <dsp:nvSpPr>
        <dsp:cNvPr id="0" name=""/>
        <dsp:cNvSpPr/>
      </dsp:nvSpPr>
      <dsp:spPr>
        <a:xfrm>
          <a:off x="1018153" y="1386043"/>
          <a:ext cx="9848490" cy="69329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Arial Black" panose="020B0A04020102020204" pitchFamily="34" charset="0"/>
            </a:rPr>
            <a:t>İlişki Kurmak</a:t>
          </a:r>
        </a:p>
      </dsp:txBody>
      <dsp:txXfrm>
        <a:off x="1018153" y="1386043"/>
        <a:ext cx="9848490" cy="693298"/>
      </dsp:txXfrm>
    </dsp:sp>
    <dsp:sp modelId="{17C44463-6449-4FDC-BDC3-380A6D765F48}">
      <dsp:nvSpPr>
        <dsp:cNvPr id="0" name=""/>
        <dsp:cNvSpPr/>
      </dsp:nvSpPr>
      <dsp:spPr>
        <a:xfrm>
          <a:off x="584842" y="1299380"/>
          <a:ext cx="866623" cy="86662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2B9A4-4BED-48D4-BFE3-31B0F6C341AA}">
      <dsp:nvSpPr>
        <dsp:cNvPr id="0" name=""/>
        <dsp:cNvSpPr/>
      </dsp:nvSpPr>
      <dsp:spPr>
        <a:xfrm>
          <a:off x="1170630" y="2425659"/>
          <a:ext cx="9696013" cy="69329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Arial Black" panose="020B0A04020102020204" pitchFamily="34" charset="0"/>
            </a:rPr>
            <a:t>Etkilemek </a:t>
          </a:r>
        </a:p>
      </dsp:txBody>
      <dsp:txXfrm>
        <a:off x="1170630" y="2425659"/>
        <a:ext cx="9696013" cy="693298"/>
      </dsp:txXfrm>
    </dsp:sp>
    <dsp:sp modelId="{7016CF74-9E19-44E9-B3F4-AF752AAC3FC9}">
      <dsp:nvSpPr>
        <dsp:cNvPr id="0" name=""/>
        <dsp:cNvSpPr/>
      </dsp:nvSpPr>
      <dsp:spPr>
        <a:xfrm>
          <a:off x="737319" y="2338996"/>
          <a:ext cx="866623" cy="86662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FD137-670D-49EC-A2CC-8657E84325F7}">
      <dsp:nvSpPr>
        <dsp:cNvPr id="0" name=""/>
        <dsp:cNvSpPr/>
      </dsp:nvSpPr>
      <dsp:spPr>
        <a:xfrm>
          <a:off x="1018153" y="3465274"/>
          <a:ext cx="9848490" cy="69329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Arial Black" panose="020B0A04020102020204" pitchFamily="34" charset="0"/>
            </a:rPr>
            <a:t>Eğlenmek </a:t>
          </a:r>
        </a:p>
      </dsp:txBody>
      <dsp:txXfrm>
        <a:off x="1018153" y="3465274"/>
        <a:ext cx="9848490" cy="693298"/>
      </dsp:txXfrm>
    </dsp:sp>
    <dsp:sp modelId="{C8D14087-47DB-4395-AC0D-7CAD38E9201F}">
      <dsp:nvSpPr>
        <dsp:cNvPr id="0" name=""/>
        <dsp:cNvSpPr/>
      </dsp:nvSpPr>
      <dsp:spPr>
        <a:xfrm>
          <a:off x="584842" y="3378612"/>
          <a:ext cx="866623" cy="86662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76089-AC36-4867-8A9A-5925B2FFDCC9}">
      <dsp:nvSpPr>
        <dsp:cNvPr id="0" name=""/>
        <dsp:cNvSpPr/>
      </dsp:nvSpPr>
      <dsp:spPr>
        <a:xfrm>
          <a:off x="521356" y="4504890"/>
          <a:ext cx="10345288" cy="69329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Arial Black" panose="020B0A04020102020204" pitchFamily="34" charset="0"/>
            </a:rPr>
            <a:t>Yardım Etmek</a:t>
          </a:r>
        </a:p>
      </dsp:txBody>
      <dsp:txXfrm>
        <a:off x="521356" y="4504890"/>
        <a:ext cx="10345288" cy="693298"/>
      </dsp:txXfrm>
    </dsp:sp>
    <dsp:sp modelId="{5E4A4913-2F1B-437C-A50D-B6B8DA0CBACE}">
      <dsp:nvSpPr>
        <dsp:cNvPr id="0" name=""/>
        <dsp:cNvSpPr/>
      </dsp:nvSpPr>
      <dsp:spPr>
        <a:xfrm>
          <a:off x="88044" y="4418228"/>
          <a:ext cx="866623" cy="86662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E73CD-AD62-4151-A088-6B5F58ADE680}">
      <dsp:nvSpPr>
        <dsp:cNvPr id="0" name=""/>
        <dsp:cNvSpPr/>
      </dsp:nvSpPr>
      <dsp:spPr>
        <a:xfrm>
          <a:off x="4892140" y="-71819"/>
          <a:ext cx="1629813" cy="1629813"/>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tr-TR" sz="2000" kern="1200" dirty="0">
              <a:latin typeface="Arial" panose="020B0604020202020204" pitchFamily="34" charset="0"/>
              <a:cs typeface="Arial" panose="020B0604020202020204" pitchFamily="34" charset="0"/>
            </a:rPr>
            <a:t>ALMA</a:t>
          </a:r>
        </a:p>
        <a:p>
          <a:pPr marL="0" lvl="0" indent="0" algn="ctr" defTabSz="889000">
            <a:lnSpc>
              <a:spcPct val="100000"/>
            </a:lnSpc>
            <a:spcBef>
              <a:spcPct val="0"/>
            </a:spcBef>
            <a:spcAft>
              <a:spcPts val="0"/>
            </a:spcAft>
            <a:buNone/>
          </a:pPr>
          <a:r>
            <a:rPr lang="tr-TR" sz="2000" kern="1200" dirty="0">
              <a:latin typeface="Arial" panose="020B0604020202020204" pitchFamily="34" charset="0"/>
              <a:cs typeface="Arial" panose="020B0604020202020204" pitchFamily="34" charset="0"/>
            </a:rPr>
            <a:t>İşitme</a:t>
          </a:r>
        </a:p>
        <a:p>
          <a:pPr marL="0" lvl="0" indent="0" algn="ctr" defTabSz="889000">
            <a:lnSpc>
              <a:spcPct val="100000"/>
            </a:lnSpc>
            <a:spcBef>
              <a:spcPct val="0"/>
            </a:spcBef>
            <a:spcAft>
              <a:spcPts val="0"/>
            </a:spcAft>
            <a:buNone/>
          </a:pPr>
          <a:r>
            <a:rPr lang="tr-TR" sz="2000" kern="1200" dirty="0">
              <a:latin typeface="Arial" panose="020B0604020202020204" pitchFamily="34" charset="0"/>
              <a:cs typeface="Arial" panose="020B0604020202020204" pitchFamily="34" charset="0"/>
            </a:rPr>
            <a:t>İlgilenme</a:t>
          </a:r>
        </a:p>
      </dsp:txBody>
      <dsp:txXfrm>
        <a:off x="5130821" y="166862"/>
        <a:ext cx="1152451" cy="1152451"/>
      </dsp:txXfrm>
    </dsp:sp>
    <dsp:sp modelId="{9D987666-64EB-47D5-B2D4-0A9C0679FDC2}">
      <dsp:nvSpPr>
        <dsp:cNvPr id="0" name=""/>
        <dsp:cNvSpPr/>
      </dsp:nvSpPr>
      <dsp:spPr>
        <a:xfrm rot="2160000">
          <a:off x="6442479" y="1117498"/>
          <a:ext cx="316895" cy="55006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6451557" y="1199570"/>
        <a:ext cx="221827" cy="330038"/>
      </dsp:txXfrm>
    </dsp:sp>
    <dsp:sp modelId="{5B74946D-8483-41A4-AEDC-55383926FC9D}">
      <dsp:nvSpPr>
        <dsp:cNvPr id="0" name=""/>
        <dsp:cNvSpPr/>
      </dsp:nvSpPr>
      <dsp:spPr>
        <a:xfrm>
          <a:off x="6589443" y="1240613"/>
          <a:ext cx="2197771" cy="1883918"/>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Arial" panose="020B0604020202020204" pitchFamily="34" charset="0"/>
              <a:cs typeface="Arial" panose="020B0604020202020204" pitchFamily="34" charset="0"/>
            </a:rPr>
            <a:t>ANLAMA </a:t>
          </a:r>
        </a:p>
        <a:p>
          <a:pPr marL="0" lvl="0" indent="0" algn="ctr" defTabSz="889000">
            <a:lnSpc>
              <a:spcPct val="90000"/>
            </a:lnSpc>
            <a:spcBef>
              <a:spcPct val="0"/>
            </a:spcBef>
            <a:spcAft>
              <a:spcPct val="35000"/>
            </a:spcAft>
            <a:buNone/>
          </a:pPr>
          <a:r>
            <a:rPr lang="tr-TR" sz="2000" kern="1200" dirty="0">
              <a:latin typeface="Arial" panose="020B0604020202020204" pitchFamily="34" charset="0"/>
              <a:cs typeface="Arial" panose="020B0604020202020204" pitchFamily="34" charset="0"/>
            </a:rPr>
            <a:t>Öğrenme</a:t>
          </a:r>
        </a:p>
        <a:p>
          <a:pPr marL="0" lvl="0" indent="0" algn="ctr" defTabSz="889000">
            <a:lnSpc>
              <a:spcPct val="90000"/>
            </a:lnSpc>
            <a:spcBef>
              <a:spcPct val="0"/>
            </a:spcBef>
            <a:spcAft>
              <a:spcPct val="35000"/>
            </a:spcAft>
            <a:buNone/>
          </a:pPr>
          <a:r>
            <a:rPr lang="tr-TR" sz="2000" kern="1200" dirty="0">
              <a:latin typeface="Arial" panose="020B0604020202020204" pitchFamily="34" charset="0"/>
              <a:cs typeface="Arial" panose="020B0604020202020204" pitchFamily="34" charset="0"/>
            </a:rPr>
            <a:t>Yorumlama</a:t>
          </a:r>
        </a:p>
      </dsp:txBody>
      <dsp:txXfrm>
        <a:off x="6911299" y="1516506"/>
        <a:ext cx="1554059" cy="1332132"/>
      </dsp:txXfrm>
    </dsp:sp>
    <dsp:sp modelId="{E83CD0C5-07E8-4C90-A3A6-18BB7F9E4E6E}">
      <dsp:nvSpPr>
        <dsp:cNvPr id="0" name=""/>
        <dsp:cNvSpPr/>
      </dsp:nvSpPr>
      <dsp:spPr>
        <a:xfrm rot="5428966">
          <a:off x="7572335" y="3044229"/>
          <a:ext cx="212831" cy="55006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7604528" y="3122318"/>
        <a:ext cx="148982" cy="330038"/>
      </dsp:txXfrm>
    </dsp:sp>
    <dsp:sp modelId="{2CC91A6C-77EB-47B2-BBD9-790EFB3354CE}">
      <dsp:nvSpPr>
        <dsp:cNvPr id="0" name=""/>
        <dsp:cNvSpPr/>
      </dsp:nvSpPr>
      <dsp:spPr>
        <a:xfrm>
          <a:off x="6358149" y="3526043"/>
          <a:ext cx="2621637" cy="1908512"/>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Arial" panose="020B0604020202020204" pitchFamily="34" charset="0"/>
              <a:cs typeface="Arial" panose="020B0604020202020204" pitchFamily="34" charset="0"/>
            </a:rPr>
            <a:t>HATIRLATMA </a:t>
          </a:r>
        </a:p>
        <a:p>
          <a:pPr marL="0" lvl="0" indent="0" algn="ctr" defTabSz="889000">
            <a:lnSpc>
              <a:spcPct val="90000"/>
            </a:lnSpc>
            <a:spcBef>
              <a:spcPct val="0"/>
            </a:spcBef>
            <a:spcAft>
              <a:spcPct val="35000"/>
            </a:spcAft>
            <a:buNone/>
          </a:pPr>
          <a:r>
            <a:rPr lang="tr-TR" sz="2000" kern="1200" dirty="0">
              <a:latin typeface="Arial" panose="020B0604020202020204" pitchFamily="34" charset="0"/>
              <a:cs typeface="Arial" panose="020B0604020202020204" pitchFamily="34" charset="0"/>
            </a:rPr>
            <a:t>Geri çağırma</a:t>
          </a:r>
        </a:p>
        <a:p>
          <a:pPr marL="0" lvl="0" indent="0" algn="ctr" defTabSz="889000">
            <a:lnSpc>
              <a:spcPct val="90000"/>
            </a:lnSpc>
            <a:spcBef>
              <a:spcPct val="0"/>
            </a:spcBef>
            <a:spcAft>
              <a:spcPct val="35000"/>
            </a:spcAft>
            <a:buNone/>
          </a:pPr>
          <a:r>
            <a:rPr lang="tr-TR" sz="2000" kern="1200" dirty="0">
              <a:latin typeface="Arial" panose="020B0604020202020204" pitchFamily="34" charset="0"/>
              <a:cs typeface="Arial" panose="020B0604020202020204" pitchFamily="34" charset="0"/>
            </a:rPr>
            <a:t>Akılda tutma</a:t>
          </a:r>
        </a:p>
      </dsp:txBody>
      <dsp:txXfrm>
        <a:off x="6742079" y="3805538"/>
        <a:ext cx="1853777" cy="1349522"/>
      </dsp:txXfrm>
    </dsp:sp>
    <dsp:sp modelId="{97F7360F-53CC-4539-A2CD-AC49982BF206}">
      <dsp:nvSpPr>
        <dsp:cNvPr id="0" name=""/>
        <dsp:cNvSpPr/>
      </dsp:nvSpPr>
      <dsp:spPr>
        <a:xfrm rot="10769245">
          <a:off x="6037217" y="4218835"/>
          <a:ext cx="230395" cy="55006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6106334" y="4328538"/>
        <a:ext cx="161277" cy="330038"/>
      </dsp:txXfrm>
    </dsp:sp>
    <dsp:sp modelId="{4D6EC506-1648-4111-8406-E6ED33E34500}">
      <dsp:nvSpPr>
        <dsp:cNvPr id="0" name=""/>
        <dsp:cNvSpPr/>
      </dsp:nvSpPr>
      <dsp:spPr>
        <a:xfrm>
          <a:off x="2659759" y="3549757"/>
          <a:ext cx="3274279" cy="192142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latin typeface="Arial" panose="020B0604020202020204" pitchFamily="34" charset="0"/>
              <a:cs typeface="Arial" panose="020B0604020202020204" pitchFamily="34" charset="0"/>
            </a:rPr>
            <a:t>DEĞERLENDİRME </a:t>
          </a:r>
        </a:p>
        <a:p>
          <a:pPr marL="0" lvl="0" indent="0" algn="ctr" defTabSz="800100">
            <a:lnSpc>
              <a:spcPct val="90000"/>
            </a:lnSpc>
            <a:spcBef>
              <a:spcPct val="0"/>
            </a:spcBef>
            <a:spcAft>
              <a:spcPct val="35000"/>
            </a:spcAft>
            <a:buNone/>
          </a:pPr>
          <a:r>
            <a:rPr lang="tr-TR" sz="2000" kern="1200" dirty="0">
              <a:latin typeface="Arial" panose="020B0604020202020204" pitchFamily="34" charset="0"/>
              <a:cs typeface="Arial" panose="020B0604020202020204" pitchFamily="34" charset="0"/>
            </a:rPr>
            <a:t>Yargılama </a:t>
          </a:r>
        </a:p>
        <a:p>
          <a:pPr marL="0" lvl="0" indent="0" algn="ctr" defTabSz="800100">
            <a:lnSpc>
              <a:spcPct val="90000"/>
            </a:lnSpc>
            <a:spcBef>
              <a:spcPct val="0"/>
            </a:spcBef>
            <a:spcAft>
              <a:spcPct val="35000"/>
            </a:spcAft>
            <a:buNone/>
          </a:pPr>
          <a:r>
            <a:rPr lang="tr-TR" sz="2000" kern="1200" dirty="0">
              <a:latin typeface="Arial" panose="020B0604020202020204" pitchFamily="34" charset="0"/>
              <a:cs typeface="Arial" panose="020B0604020202020204" pitchFamily="34" charset="0"/>
            </a:rPr>
            <a:t>Eleştirme </a:t>
          </a:r>
        </a:p>
      </dsp:txBody>
      <dsp:txXfrm>
        <a:off x="3139266" y="3831142"/>
        <a:ext cx="2315265" cy="1358650"/>
      </dsp:txXfrm>
    </dsp:sp>
    <dsp:sp modelId="{64EC43D6-4CF5-4FED-BB23-2861E9195E8A}">
      <dsp:nvSpPr>
        <dsp:cNvPr id="0" name=""/>
        <dsp:cNvSpPr/>
      </dsp:nvSpPr>
      <dsp:spPr>
        <a:xfrm rot="15372908">
          <a:off x="3964818" y="3162266"/>
          <a:ext cx="137570" cy="55006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3990370" y="3292319"/>
        <a:ext cx="96299" cy="330038"/>
      </dsp:txXfrm>
    </dsp:sp>
    <dsp:sp modelId="{CF7A9AD1-47E9-4E1A-99F0-4271DD3575B0}">
      <dsp:nvSpPr>
        <dsp:cNvPr id="0" name=""/>
        <dsp:cNvSpPr/>
      </dsp:nvSpPr>
      <dsp:spPr>
        <a:xfrm>
          <a:off x="2302017" y="1035925"/>
          <a:ext cx="2847496" cy="2293294"/>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tr-TR" sz="2500" kern="1200" dirty="0"/>
            <a:t>KARŞILIKLI VERME</a:t>
          </a:r>
        </a:p>
        <a:p>
          <a:pPr marL="0" lvl="0" indent="0" algn="ctr" defTabSz="1111250">
            <a:lnSpc>
              <a:spcPct val="90000"/>
            </a:lnSpc>
            <a:spcBef>
              <a:spcPct val="0"/>
            </a:spcBef>
            <a:spcAft>
              <a:spcPct val="35000"/>
            </a:spcAft>
            <a:buNone/>
          </a:pPr>
          <a:r>
            <a:rPr lang="tr-TR" sz="2500" kern="1200" dirty="0">
              <a:latin typeface="Arial" panose="020B0604020202020204" pitchFamily="34" charset="0"/>
              <a:cs typeface="Arial" panose="020B0604020202020204" pitchFamily="34" charset="0"/>
            </a:rPr>
            <a:t>Yanıtlama </a:t>
          </a:r>
        </a:p>
        <a:p>
          <a:pPr marL="0" lvl="0" indent="0" algn="ctr" defTabSz="1111250">
            <a:lnSpc>
              <a:spcPct val="90000"/>
            </a:lnSpc>
            <a:spcBef>
              <a:spcPct val="0"/>
            </a:spcBef>
            <a:spcAft>
              <a:spcPct val="35000"/>
            </a:spcAft>
            <a:buNone/>
          </a:pPr>
          <a:r>
            <a:rPr lang="tr-TR" sz="2500" kern="1200" dirty="0">
              <a:latin typeface="Arial" panose="020B0604020202020204" pitchFamily="34" charset="0"/>
              <a:cs typeface="Arial" panose="020B0604020202020204" pitchFamily="34" charset="0"/>
            </a:rPr>
            <a:t>Geribildirim </a:t>
          </a:r>
        </a:p>
      </dsp:txBody>
      <dsp:txXfrm>
        <a:off x="2719023" y="1371770"/>
        <a:ext cx="2013484" cy="1621604"/>
      </dsp:txXfrm>
    </dsp:sp>
    <dsp:sp modelId="{C1A31C9C-5BE9-4EAF-ACD0-B69898B48AFF}">
      <dsp:nvSpPr>
        <dsp:cNvPr id="0" name=""/>
        <dsp:cNvSpPr/>
      </dsp:nvSpPr>
      <dsp:spPr>
        <a:xfrm rot="19440000">
          <a:off x="4824614" y="1046149"/>
          <a:ext cx="173513" cy="55006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4829585" y="1171459"/>
        <a:ext cx="121459" cy="33003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0.31126</cdr:x>
      <cdr:y>0.3401</cdr:y>
    </cdr:from>
    <cdr:to>
      <cdr:x>0.43805</cdr:x>
      <cdr:y>0.4444</cdr:y>
    </cdr:to>
    <cdr:sp macro="" textlink="">
      <cdr:nvSpPr>
        <cdr:cNvPr id="2" name="Metin kutusu 6">
          <a:extLst xmlns:a="http://schemas.openxmlformats.org/drawingml/2006/main">
            <a:ext uri="{FF2B5EF4-FFF2-40B4-BE49-F238E27FC236}">
              <a16:creationId xmlns:a16="http://schemas.microsoft.com/office/drawing/2014/main" id="{2CE56408-8C05-4961-AA1F-9ADA4C2733FD}"/>
            </a:ext>
          </a:extLst>
        </cdr:cNvPr>
        <cdr:cNvSpPr txBox="1"/>
      </cdr:nvSpPr>
      <cdr:spPr>
        <a:xfrm xmlns:a="http://schemas.openxmlformats.org/drawingml/2006/main">
          <a:off x="3384376" y="1807200"/>
          <a:ext cx="1378589" cy="5542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tr-TR" sz="2800" b="1" dirty="0">
              <a:solidFill>
                <a:schemeClr val="bg1"/>
              </a:solidFill>
            </a:rPr>
            <a:t>30%</a:t>
          </a:r>
        </a:p>
      </cdr:txBody>
    </cdr:sp>
  </cdr:relSizeAnchor>
  <cdr:relSizeAnchor xmlns:cdr="http://schemas.openxmlformats.org/drawingml/2006/chartDrawing">
    <cdr:from>
      <cdr:x>0.3245</cdr:x>
      <cdr:y>0.68832</cdr:y>
    </cdr:from>
    <cdr:to>
      <cdr:x>0.45129</cdr:x>
      <cdr:y>0.79263</cdr:y>
    </cdr:to>
    <cdr:sp macro="" textlink="">
      <cdr:nvSpPr>
        <cdr:cNvPr id="3" name="Metin kutusu 6">
          <a:extLst xmlns:a="http://schemas.openxmlformats.org/drawingml/2006/main">
            <a:ext uri="{FF2B5EF4-FFF2-40B4-BE49-F238E27FC236}">
              <a16:creationId xmlns:a16="http://schemas.microsoft.com/office/drawing/2014/main" id="{2CE56408-8C05-4961-AA1F-9ADA4C2733FD}"/>
            </a:ext>
          </a:extLst>
        </cdr:cNvPr>
        <cdr:cNvSpPr txBox="1"/>
      </cdr:nvSpPr>
      <cdr:spPr>
        <a:xfrm xmlns:a="http://schemas.openxmlformats.org/drawingml/2006/main">
          <a:off x="3528392" y="3657600"/>
          <a:ext cx="1378589" cy="5542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tr-TR" sz="2800" b="1" dirty="0">
              <a:solidFill>
                <a:schemeClr val="bg1"/>
              </a:solidFill>
            </a:rPr>
            <a:t>16%</a:t>
          </a:r>
        </a:p>
      </cdr:txBody>
    </cdr:sp>
  </cdr:relSizeAnchor>
  <cdr:relSizeAnchor xmlns:cdr="http://schemas.openxmlformats.org/drawingml/2006/chartDrawing">
    <cdr:from>
      <cdr:x>0.42384</cdr:x>
      <cdr:y>0.78112</cdr:y>
    </cdr:from>
    <cdr:to>
      <cdr:x>0.55063</cdr:x>
      <cdr:y>0.88543</cdr:y>
    </cdr:to>
    <cdr:sp macro="" textlink="">
      <cdr:nvSpPr>
        <cdr:cNvPr id="4" name="Metin kutusu 6">
          <a:extLst xmlns:a="http://schemas.openxmlformats.org/drawingml/2006/main">
            <a:ext uri="{FF2B5EF4-FFF2-40B4-BE49-F238E27FC236}">
              <a16:creationId xmlns:a16="http://schemas.microsoft.com/office/drawing/2014/main" id="{2CE56408-8C05-4961-AA1F-9ADA4C2733FD}"/>
            </a:ext>
          </a:extLst>
        </cdr:cNvPr>
        <cdr:cNvSpPr txBox="1"/>
      </cdr:nvSpPr>
      <cdr:spPr>
        <a:xfrm xmlns:a="http://schemas.openxmlformats.org/drawingml/2006/main">
          <a:off x="4608512" y="4150726"/>
          <a:ext cx="1378589" cy="5542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tr-TR" sz="2800" b="1" dirty="0">
              <a:solidFill>
                <a:schemeClr val="bg1"/>
              </a:solidFill>
            </a:rPr>
            <a:t>9%</a:t>
          </a:r>
        </a:p>
      </cdr:txBody>
    </cdr:sp>
  </cdr:relSizeAnchor>
</c:userShapes>
</file>

<file path=ppt/drawings/drawing2.xml><?xml version="1.0" encoding="utf-8"?>
<c:userShapes xmlns:c="http://schemas.openxmlformats.org/drawingml/2006/chart">
  <cdr:relSizeAnchor xmlns:cdr="http://schemas.openxmlformats.org/drawingml/2006/chartDrawing">
    <cdr:from>
      <cdr:x>0.05391</cdr:x>
      <cdr:y>0.83144</cdr:y>
    </cdr:from>
    <cdr:to>
      <cdr:x>0.96782</cdr:x>
      <cdr:y>0.90016</cdr:y>
    </cdr:to>
    <cdr:sp macro="" textlink="">
      <cdr:nvSpPr>
        <cdr:cNvPr id="5" name="Metin kutusu 4">
          <a:extLst xmlns:a="http://schemas.openxmlformats.org/drawingml/2006/main">
            <a:ext uri="{FF2B5EF4-FFF2-40B4-BE49-F238E27FC236}">
              <a16:creationId xmlns:a16="http://schemas.microsoft.com/office/drawing/2014/main" id="{B2EFF39E-6DDC-4447-AD84-7EBF6B103400}"/>
            </a:ext>
          </a:extLst>
        </cdr:cNvPr>
        <cdr:cNvSpPr txBox="1"/>
      </cdr:nvSpPr>
      <cdr:spPr>
        <a:xfrm xmlns:a="http://schemas.openxmlformats.org/drawingml/2006/main">
          <a:off x="586206" y="4418114"/>
          <a:ext cx="9937104" cy="365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b="1" dirty="0"/>
            <a:t>Kaynak: </a:t>
          </a:r>
          <a:r>
            <a:rPr lang="tr-TR" sz="1800" dirty="0"/>
            <a:t>Mesleki Eğitim ve Öğretim Sisteminin Güçlendirilmesi Projesi, İletişim Modülü</a:t>
          </a:r>
          <a:endParaRPr lang="tr-TR"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F121D-9331-4D0B-9723-69736BC459C6}" type="datetimeFigureOut">
              <a:rPr lang="tr-TR" smtClean="0"/>
              <a:t>17.1.2022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5AE70-053A-4740-8F59-2DC6638D9C6A}" type="slidenum">
              <a:rPr lang="tr-TR" smtClean="0"/>
              <a:t>‹#›</a:t>
            </a:fld>
            <a:endParaRPr lang="tr-TR"/>
          </a:p>
        </p:txBody>
      </p:sp>
    </p:spTree>
    <p:extLst>
      <p:ext uri="{BB962C8B-B14F-4D97-AF65-F5344CB8AC3E}">
        <p14:creationId xmlns:p14="http://schemas.microsoft.com/office/powerpoint/2010/main" val="97844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B7B5A6-D1BF-4134-BCF9-2F5996ED5596}" type="slidenum">
              <a:rPr kumimoji="0" lang="en-US" altLang="tr-TR"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tr-TR"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78851" name="Rectangle 2"/>
          <p:cNvSpPr>
            <a:spLocks noGrp="1" noRot="1" noChangeAspect="1" noChangeArrowheads="1" noTextEdit="1"/>
          </p:cNvSpPr>
          <p:nvPr>
            <p:ph type="sldImg"/>
          </p:nvPr>
        </p:nvSpPr>
        <p:spPr>
          <a:xfrm>
            <a:off x="1143000" y="685800"/>
            <a:ext cx="4572000" cy="3429000"/>
          </a:xfrm>
          <a:ln/>
        </p:spPr>
      </p:sp>
      <p:sp>
        <p:nvSpPr>
          <p:cNvPr id="78852" name="Rectangle 3"/>
          <p:cNvSpPr>
            <a:spLocks noGrp="1" noChangeArrowheads="1"/>
          </p:cNvSpPr>
          <p:nvPr>
            <p:ph type="body" idx="1"/>
          </p:nvPr>
        </p:nvSpPr>
        <p:spPr>
          <a:noFill/>
        </p:spPr>
        <p:txBody>
          <a:bodyPr/>
          <a:lstStyle/>
          <a:p>
            <a:pPr eaLnBrk="1" hangingPunct="1"/>
            <a:endParaRPr lang="tr-TR" altLang="tr-TR"/>
          </a:p>
        </p:txBody>
      </p:sp>
    </p:spTree>
    <p:extLst>
      <p:ext uri="{BB962C8B-B14F-4D97-AF65-F5344CB8AC3E}">
        <p14:creationId xmlns:p14="http://schemas.microsoft.com/office/powerpoint/2010/main" val="2185582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FE23A3E-8150-496C-B855-232D0C80EC82}" type="datetime1">
              <a:rPr lang="tr-TR" smtClean="0"/>
              <a:t>17.1.2022</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E70AB02-4F6D-446F-AB32-E3FD60C530EB}" type="slidenum">
              <a:rPr lang="tr-TR" smtClean="0"/>
              <a:t>‹#›</a:t>
            </a:fld>
            <a:endParaRPr lang="tr-T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Tree>
    <p:extLst>
      <p:ext uri="{BB962C8B-B14F-4D97-AF65-F5344CB8AC3E}">
        <p14:creationId xmlns:p14="http://schemas.microsoft.com/office/powerpoint/2010/main" val="235391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E406831-3A33-475A-8473-2E6089597FB9}" type="datetime1">
              <a:rPr lang="tr-TR" smtClean="0"/>
              <a:t>17.1.2022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70AB02-4F6D-446F-AB32-E3FD60C530EB}" type="slidenum">
              <a:rPr lang="tr-TR" smtClean="0"/>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475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61B837E-D3CA-4EA7-BFAD-5E441CD3D434}" type="datetime1">
              <a:rPr lang="tr-TR" smtClean="0"/>
              <a:t>17.1.2022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70AB02-4F6D-446F-AB32-E3FD60C530EB}" type="slidenum">
              <a:rPr lang="tr-TR" smtClean="0"/>
              <a:t>‹#›</a:t>
            </a:fld>
            <a:endParaRPr lang="tr-TR"/>
          </a:p>
        </p:txBody>
      </p:sp>
    </p:spTree>
    <p:extLst>
      <p:ext uri="{BB962C8B-B14F-4D97-AF65-F5344CB8AC3E}">
        <p14:creationId xmlns:p14="http://schemas.microsoft.com/office/powerpoint/2010/main" val="1038547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D6CFB1-A0BD-445C-8A80-91E69868C721}" type="datetime1">
              <a:rPr lang="tr-TR" smtClean="0"/>
              <a:t>17.1.2022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70AB02-4F6D-446F-AB32-E3FD60C530EB}"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284929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1E39A19-808C-484A-AEF1-1A24E4B0D81A}" type="datetime1">
              <a:rPr lang="tr-TR" smtClean="0"/>
              <a:t>17.1.2022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E70AB02-4F6D-446F-AB32-E3FD60C530EB}" type="slidenum">
              <a:rPr lang="tr-TR" smtClean="0"/>
              <a:t>‹#›</a:t>
            </a:fld>
            <a:endParaRPr lang="tr-T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3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56EE28E-5227-4B9E-8708-3913E8BE25CB}" type="datetime1">
              <a:rPr lang="tr-TR" smtClean="0"/>
              <a:t>17.1.2022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E70AB02-4F6D-446F-AB32-E3FD60C530EB}" type="slidenum">
              <a:rPr lang="tr-TR" smtClean="0"/>
              <a:t>‹#›</a:t>
            </a:fld>
            <a:endParaRPr lang="tr-T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6348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901C-A513-4599-A1D2-47E1970C3BB8}" type="datetime1">
              <a:rPr lang="tr-TR" smtClean="0"/>
              <a:t>17.1.2022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E70AB02-4F6D-446F-AB32-E3FD60C530EB}" type="slidenum">
              <a:rPr lang="tr-TR" smtClean="0"/>
              <a:t>‹#›</a:t>
            </a:fld>
            <a:endParaRPr lang="tr-TR"/>
          </a:p>
        </p:txBody>
      </p:sp>
    </p:spTree>
    <p:extLst>
      <p:ext uri="{BB962C8B-B14F-4D97-AF65-F5344CB8AC3E}">
        <p14:creationId xmlns:p14="http://schemas.microsoft.com/office/powerpoint/2010/main" val="555130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tr-TR"/>
              <a:t>Asıl başlık stili için tıklatın</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81F174E-F43E-4D00-9207-1099ECC38926}" type="datetime1">
              <a:rPr lang="tr-TR" smtClean="0"/>
              <a:t>17.1.2022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70AB02-4F6D-446F-AB32-E3FD60C530EB}" type="slidenum">
              <a:rPr lang="tr-TR" smtClean="0"/>
              <a:t>‹#›</a:t>
            </a:fld>
            <a:endParaRPr lang="tr-TR"/>
          </a:p>
        </p:txBody>
      </p:sp>
    </p:spTree>
    <p:extLst>
      <p:ext uri="{BB962C8B-B14F-4D97-AF65-F5344CB8AC3E}">
        <p14:creationId xmlns:p14="http://schemas.microsoft.com/office/powerpoint/2010/main" val="130342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tr-TR"/>
              <a:t>Asıl başlık stili için tıklatın</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632277B-E16A-450C-BFAB-4733C8482E8E}" type="datetime1">
              <a:rPr lang="tr-TR" smtClean="0"/>
              <a:t>17.1.2022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70AB02-4F6D-446F-AB32-E3FD60C530EB}" type="slidenum">
              <a:rPr lang="tr-TR" smtClean="0"/>
              <a:t>‹#›</a:t>
            </a:fld>
            <a:endParaRPr lang="tr-TR"/>
          </a:p>
        </p:txBody>
      </p:sp>
    </p:spTree>
    <p:extLst>
      <p:ext uri="{BB962C8B-B14F-4D97-AF65-F5344CB8AC3E}">
        <p14:creationId xmlns:p14="http://schemas.microsoft.com/office/powerpoint/2010/main" val="1314364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63F61CF-6CF4-4B77-8CFD-8BAF3D24E374}" type="datetime1">
              <a:rPr lang="tr-TR" smtClean="0"/>
              <a:t>17.1.2022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70AB02-4F6D-446F-AB32-E3FD60C530EB}" type="slidenum">
              <a:rPr lang="tr-TR" smtClean="0"/>
              <a:t>‹#›</a:t>
            </a:fld>
            <a:endParaRPr lang="tr-T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5449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F1E4260-6D85-4827-9B8D-3DF50C3C882D}" type="datetime1">
              <a:rPr lang="tr-TR" smtClean="0"/>
              <a:t>17.1.2022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70AB02-4F6D-446F-AB32-E3FD60C530EB}" type="slidenum">
              <a:rPr lang="tr-TR" smtClean="0"/>
              <a:t>‹#›</a:t>
            </a:fld>
            <a:endParaRPr lang="tr-T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6497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7822"/>
            <a:ext cx="10972800" cy="1139825"/>
          </a:xfrm>
        </p:spPr>
        <p:txBody>
          <a:bodyPr/>
          <a:lstStyle/>
          <a:p>
            <a:r>
              <a:rPr lang="tr-TR"/>
              <a:t>Asıl başlık stili için tıklatın</a:t>
            </a:r>
          </a:p>
        </p:txBody>
      </p:sp>
      <p:sp>
        <p:nvSpPr>
          <p:cNvPr id="3" name="Metin Yer Tutucusu 2"/>
          <p:cNvSpPr>
            <a:spLocks noGrp="1"/>
          </p:cNvSpPr>
          <p:nvPr>
            <p:ph type="body" sz="half" idx="1"/>
          </p:nvPr>
        </p:nvSpPr>
        <p:spPr>
          <a:xfrm>
            <a:off x="607485" y="1598613"/>
            <a:ext cx="5382683" cy="4533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6193367" y="1598613"/>
            <a:ext cx="5382684" cy="219075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6193367" y="3941763"/>
            <a:ext cx="5382684" cy="219075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9"/>
          <p:cNvSpPr>
            <a:spLocks noGrp="1" noChangeArrowheads="1"/>
          </p:cNvSpPr>
          <p:nvPr>
            <p:ph type="ftr" sz="quarter" idx="10"/>
          </p:nvPr>
        </p:nvSpPr>
        <p:spPr>
          <a:ln/>
        </p:spPr>
        <p:txBody>
          <a:bodyPr/>
          <a:lstStyle>
            <a:lvl1pPr>
              <a:defRPr/>
            </a:lvl1pPr>
          </a:lstStyle>
          <a:p>
            <a:pPr>
              <a:defRPr/>
            </a:pPr>
            <a:endParaRPr lang="en-US"/>
          </a:p>
        </p:txBody>
      </p:sp>
      <p:sp>
        <p:nvSpPr>
          <p:cNvPr id="7" name="Rectangle 11"/>
          <p:cNvSpPr>
            <a:spLocks noGrp="1" noChangeAspect="1" noChangeArrowheads="1"/>
          </p:cNvSpPr>
          <p:nvPr>
            <p:ph type="sldNum" sz="quarter" idx="11"/>
          </p:nvPr>
        </p:nvSpPr>
        <p:spPr>
          <a:ln/>
        </p:spPr>
        <p:txBody>
          <a:bodyPr/>
          <a:lstStyle>
            <a:lvl1pPr>
              <a:defRPr/>
            </a:lvl1pPr>
          </a:lstStyle>
          <a:p>
            <a:pPr>
              <a:defRPr/>
            </a:pPr>
            <a:r>
              <a:rPr lang="en-US"/>
              <a:t>Ch 1 -</a:t>
            </a:r>
            <a:fld id="{74465F83-661F-41F9-9347-AF312A2BC88E}" type="slidenum">
              <a:rPr lang="en-US"/>
              <a:pPr>
                <a:defRPr/>
              </a:pPr>
              <a:t>‹#›</a:t>
            </a:fld>
            <a:endParaRPr lang="en-US"/>
          </a:p>
        </p:txBody>
      </p:sp>
    </p:spTree>
    <p:extLst>
      <p:ext uri="{BB962C8B-B14F-4D97-AF65-F5344CB8AC3E}">
        <p14:creationId xmlns:p14="http://schemas.microsoft.com/office/powerpoint/2010/main" val="228570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1/17/2022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ACFBB722-A1BD-4D01-AA28-8447FBCC97DE}" type="datetime1">
              <a:rPr lang="tr-TR" smtClean="0"/>
              <a:t>17.1.2022</a:t>
            </a:fld>
            <a:endParaRPr lang="tr-TR"/>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8E70AB02-4F6D-446F-AB32-E3FD60C530EB}" type="slidenum">
              <a:rPr lang="tr-TR" smtClean="0"/>
              <a:t>‹#›</a:t>
            </a:fld>
            <a:endParaRPr lang="tr-TR"/>
          </a:p>
        </p:txBody>
      </p:sp>
    </p:spTree>
    <p:extLst>
      <p:ext uri="{BB962C8B-B14F-4D97-AF65-F5344CB8AC3E}">
        <p14:creationId xmlns:p14="http://schemas.microsoft.com/office/powerpoint/2010/main" val="13812563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sz="half" idx="1"/>
          </p:nvPr>
        </p:nvSpPr>
        <p:spPr>
          <a:xfrm>
            <a:off x="2019303" y="3429000"/>
            <a:ext cx="4037013" cy="2016224"/>
          </a:xfrm>
          <a:ln/>
        </p:spPr>
        <p:style>
          <a:lnRef idx="3">
            <a:schemeClr val="lt1"/>
          </a:lnRef>
          <a:fillRef idx="1">
            <a:schemeClr val="dk1"/>
          </a:fillRef>
          <a:effectRef idx="1">
            <a:schemeClr val="dk1"/>
          </a:effectRef>
          <a:fontRef idx="minor">
            <a:schemeClr val="lt1"/>
          </a:fontRef>
        </p:style>
        <p:txBody>
          <a:bodyPr>
            <a:normAutofit fontScale="25000" lnSpcReduction="20000"/>
          </a:bodyPr>
          <a:lstStyle/>
          <a:p>
            <a:pPr algn="ctr" eaLnBrk="1" hangingPunct="1">
              <a:buFont typeface="Wingdings" pitchFamily="2" charset="2"/>
              <a:buNone/>
            </a:pPr>
            <a:endParaRPr lang="en-US" altLang="tr-TR" sz="1950" b="1" dirty="0">
              <a:solidFill>
                <a:schemeClr val="bg1"/>
              </a:solidFill>
              <a:latin typeface="Arial Black" panose="020B0A04020102020204" pitchFamily="34" charset="0"/>
            </a:endParaRPr>
          </a:p>
          <a:p>
            <a:pPr algn="ctr">
              <a:buNone/>
            </a:pPr>
            <a:r>
              <a:rPr lang="tr-TR" altLang="tr-TR" sz="7200" b="1" dirty="0">
                <a:latin typeface="Arial Black" panose="020B0A04020102020204" pitchFamily="34" charset="0"/>
              </a:rPr>
              <a:t>Kitap:</a:t>
            </a:r>
          </a:p>
          <a:p>
            <a:pPr algn="ctr">
              <a:buNone/>
            </a:pPr>
            <a:r>
              <a:rPr lang="tr-TR" altLang="tr-TR" sz="7200" b="1" dirty="0">
                <a:latin typeface="Arial Black" panose="020B0A04020102020204" pitchFamily="34" charset="0"/>
              </a:rPr>
              <a:t>İletişim</a:t>
            </a:r>
          </a:p>
          <a:p>
            <a:pPr algn="ctr">
              <a:buNone/>
            </a:pPr>
            <a:r>
              <a:rPr lang="tr-TR" altLang="tr-TR" sz="7200" b="1" dirty="0" err="1">
                <a:latin typeface="Arial Black" panose="020B0A04020102020204" pitchFamily="34" charset="0"/>
              </a:rPr>
              <a:t>Prof.Dr.Orhan</a:t>
            </a:r>
            <a:r>
              <a:rPr lang="tr-TR" altLang="tr-TR" sz="7200" b="1" dirty="0">
                <a:latin typeface="Arial Black" panose="020B0A04020102020204" pitchFamily="34" charset="0"/>
              </a:rPr>
              <a:t> Küçük</a:t>
            </a:r>
          </a:p>
          <a:p>
            <a:pPr algn="ctr">
              <a:buNone/>
            </a:pPr>
            <a:r>
              <a:rPr lang="tr-TR" altLang="tr-TR" sz="7200" b="1" dirty="0" err="1">
                <a:latin typeface="Arial Black" panose="020B0A04020102020204" pitchFamily="34" charset="0"/>
              </a:rPr>
              <a:t>Dr.Öğr.Üyesi</a:t>
            </a:r>
            <a:r>
              <a:rPr lang="tr-TR" altLang="tr-TR" sz="7200" b="1" dirty="0">
                <a:latin typeface="Arial Black" panose="020B0A04020102020204" pitchFamily="34" charset="0"/>
              </a:rPr>
              <a:t> </a:t>
            </a:r>
            <a:r>
              <a:rPr lang="tr-TR" altLang="tr-TR" sz="7200" b="1" dirty="0" err="1">
                <a:latin typeface="Arial Black" panose="020B0A04020102020204" pitchFamily="34" charset="0"/>
              </a:rPr>
              <a:t>M.İhsan</a:t>
            </a:r>
            <a:r>
              <a:rPr lang="tr-TR" altLang="tr-TR" sz="7200" b="1" dirty="0">
                <a:latin typeface="Arial Black" panose="020B0A04020102020204" pitchFamily="34" charset="0"/>
              </a:rPr>
              <a:t> Çubukçu</a:t>
            </a:r>
          </a:p>
          <a:p>
            <a:pPr algn="ctr">
              <a:buNone/>
            </a:pPr>
            <a:r>
              <a:rPr lang="tr-TR" altLang="tr-TR" sz="7200" b="1" dirty="0" err="1">
                <a:latin typeface="Arial Black" panose="020B0A04020102020204" pitchFamily="34" charset="0"/>
              </a:rPr>
              <a:t>Dr.Öğr.Üyesi</a:t>
            </a:r>
            <a:r>
              <a:rPr lang="tr-TR" altLang="tr-TR" sz="7200" b="1" dirty="0">
                <a:latin typeface="Arial Black" panose="020B0A04020102020204" pitchFamily="34" charset="0"/>
              </a:rPr>
              <a:t> Canan Sancar</a:t>
            </a:r>
          </a:p>
          <a:p>
            <a:pPr algn="ctr">
              <a:buNone/>
            </a:pPr>
            <a:r>
              <a:rPr lang="tr-TR" altLang="tr-TR" sz="7200" b="1" dirty="0" err="1">
                <a:latin typeface="Arial Black" panose="020B0A04020102020204" pitchFamily="34" charset="0"/>
              </a:rPr>
              <a:t>Öğr.Gör.Selçuk</a:t>
            </a:r>
            <a:r>
              <a:rPr lang="tr-TR" altLang="tr-TR" sz="7200" b="1" dirty="0">
                <a:latin typeface="Arial Black" panose="020B0A04020102020204" pitchFamily="34" charset="0"/>
              </a:rPr>
              <a:t> Korucuk</a:t>
            </a:r>
            <a:br>
              <a:rPr lang="en-US" altLang="tr-TR" sz="4000" b="1" dirty="0">
                <a:solidFill>
                  <a:srgbClr val="800000"/>
                </a:solidFill>
                <a:latin typeface="Arial Black" panose="020B0A04020102020204" pitchFamily="34" charset="0"/>
              </a:rPr>
            </a:br>
            <a:br>
              <a:rPr lang="en-US" altLang="tr-TR" sz="4000" b="1" dirty="0">
                <a:solidFill>
                  <a:srgbClr val="800000"/>
                </a:solidFill>
                <a:latin typeface="Arial Black" panose="020B0A04020102020204" pitchFamily="34" charset="0"/>
              </a:rPr>
            </a:br>
            <a:endParaRPr lang="en-US" altLang="tr-TR" sz="3200" dirty="0">
              <a:latin typeface="Arial Black" panose="020B0A04020102020204" pitchFamily="34" charset="0"/>
            </a:endParaRPr>
          </a:p>
          <a:p>
            <a:pPr algn="ctr">
              <a:buNone/>
            </a:pPr>
            <a:br>
              <a:rPr lang="tr-TR" altLang="tr-TR" sz="6400" b="1" dirty="0">
                <a:latin typeface="Arial Black" panose="020B0A04020102020204" pitchFamily="34" charset="0"/>
              </a:rPr>
            </a:br>
            <a:endParaRPr lang="tr-TR" altLang="tr-TR" sz="6400" b="1" dirty="0">
              <a:latin typeface="Arial Black" panose="020B0A04020102020204" pitchFamily="34" charset="0"/>
            </a:endParaRPr>
          </a:p>
          <a:p>
            <a:pPr algn="ctr" eaLnBrk="1" hangingPunct="1">
              <a:buFont typeface="Wingdings" pitchFamily="2" charset="2"/>
              <a:buNone/>
            </a:pPr>
            <a:br>
              <a:rPr lang="en-US" altLang="tr-TR" sz="6400" b="1" dirty="0">
                <a:solidFill>
                  <a:srgbClr val="800000"/>
                </a:solidFill>
                <a:latin typeface="Arial Black" panose="020B0A04020102020204" pitchFamily="34" charset="0"/>
              </a:rPr>
            </a:br>
            <a:br>
              <a:rPr lang="en-US" altLang="tr-TR" sz="6400" b="1" dirty="0">
                <a:solidFill>
                  <a:srgbClr val="800000"/>
                </a:solidFill>
                <a:latin typeface="Arial Black" panose="020B0A04020102020204" pitchFamily="34" charset="0"/>
              </a:rPr>
            </a:br>
            <a:endParaRPr lang="en-US" altLang="tr-TR" sz="6400" dirty="0">
              <a:latin typeface="Arial Black" panose="020B0A04020102020204" pitchFamily="34" charset="0"/>
            </a:endParaRPr>
          </a:p>
        </p:txBody>
      </p:sp>
      <p:sp>
        <p:nvSpPr>
          <p:cNvPr id="3077" name="Rectangle 3"/>
          <p:cNvSpPr txBox="1">
            <a:spLocks noChangeArrowheads="1"/>
          </p:cNvSpPr>
          <p:nvPr/>
        </p:nvSpPr>
        <p:spPr bwMode="auto">
          <a:xfrm>
            <a:off x="6230290" y="1153578"/>
            <a:ext cx="4037012" cy="2114550"/>
          </a:xfrm>
          <a:prstGeom prst="rect">
            <a:avLst/>
          </a:prstGeom>
          <a:ln/>
        </p:spPr>
        <p:style>
          <a:lnRef idx="3">
            <a:schemeClr val="lt1"/>
          </a:lnRef>
          <a:fillRef idx="1">
            <a:schemeClr val="dk1"/>
          </a:fillRef>
          <a:effectRef idx="1">
            <a:schemeClr val="dk1"/>
          </a:effectRef>
          <a:fontRef idx="minor">
            <a:schemeClr val="lt1"/>
          </a:fontRef>
        </p:style>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20000"/>
              </a:spcBef>
              <a:spcAft>
                <a:spcPct val="0"/>
              </a:spcAft>
              <a:buClr>
                <a:srgbClr val="0289EE"/>
              </a:buClr>
              <a:buSzPct val="65000"/>
              <a:defRPr/>
            </a:pPr>
            <a:endParaRPr lang="tr-TR" altLang="tr-TR" sz="1950" b="1" dirty="0">
              <a:solidFill>
                <a:srgbClr val="000000"/>
              </a:solidFill>
            </a:endParaRPr>
          </a:p>
          <a:p>
            <a:pPr algn="ctr" defTabSz="914400" eaLnBrk="1" fontAlgn="base" hangingPunct="1">
              <a:spcBef>
                <a:spcPct val="20000"/>
              </a:spcBef>
              <a:spcAft>
                <a:spcPct val="0"/>
              </a:spcAft>
              <a:buClr>
                <a:srgbClr val="0289EE"/>
              </a:buClr>
              <a:buSzPct val="65000"/>
              <a:defRPr/>
            </a:pPr>
            <a:r>
              <a:rPr lang="tr-TR" altLang="tr-TR" sz="2100" dirty="0" err="1">
                <a:ln w="0"/>
                <a:solidFill>
                  <a:prstClr val="white"/>
                </a:solidFill>
                <a:effectLst>
                  <a:outerShdw blurRad="38100" dist="19050" dir="2700000" algn="tl" rotWithShape="0">
                    <a:srgbClr val="BB8FB8">
                      <a:alpha val="40000"/>
                    </a:srgbClr>
                  </a:outerShdw>
                </a:effectLst>
                <a:latin typeface="Arial Black" panose="020B0A04020102020204" pitchFamily="34" charset="0"/>
              </a:rPr>
              <a:t>Öğr</a:t>
            </a:r>
            <a:r>
              <a:rPr lang="tr-TR" altLang="tr-TR" sz="2100" dirty="0">
                <a:ln w="0"/>
                <a:solidFill>
                  <a:prstClr val="white"/>
                </a:solidFill>
                <a:effectLst>
                  <a:outerShdw blurRad="38100" dist="19050" dir="2700000" algn="tl" rotWithShape="0">
                    <a:srgbClr val="BB8FB8">
                      <a:alpha val="40000"/>
                    </a:srgbClr>
                  </a:outerShdw>
                </a:effectLst>
                <a:latin typeface="Arial Black" panose="020B0A04020102020204" pitchFamily="34" charset="0"/>
              </a:rPr>
              <a:t>. Gör.</a:t>
            </a:r>
          </a:p>
          <a:p>
            <a:pPr algn="ctr" defTabSz="914400" eaLnBrk="1" fontAlgn="base" hangingPunct="1">
              <a:spcBef>
                <a:spcPct val="20000"/>
              </a:spcBef>
              <a:spcAft>
                <a:spcPct val="0"/>
              </a:spcAft>
              <a:buClr>
                <a:srgbClr val="0289EE"/>
              </a:buClr>
              <a:buSzPct val="65000"/>
              <a:defRPr/>
            </a:pPr>
            <a:r>
              <a:rPr lang="tr-TR" altLang="tr-TR" sz="2100" dirty="0">
                <a:ln w="0"/>
                <a:solidFill>
                  <a:prstClr val="white"/>
                </a:solidFill>
                <a:effectLst>
                  <a:outerShdw blurRad="38100" dist="19050" dir="2700000" algn="tl" rotWithShape="0">
                    <a:srgbClr val="BB8FB8">
                      <a:alpha val="40000"/>
                    </a:srgbClr>
                  </a:outerShdw>
                </a:effectLst>
                <a:latin typeface="Arial Black" panose="020B0A04020102020204" pitchFamily="34" charset="0"/>
              </a:rPr>
              <a:t>Yonca BİR</a:t>
            </a:r>
          </a:p>
          <a:p>
            <a:pPr defTabSz="914400" eaLnBrk="1" fontAlgn="base" hangingPunct="1">
              <a:spcBef>
                <a:spcPct val="20000"/>
              </a:spcBef>
              <a:spcAft>
                <a:spcPct val="0"/>
              </a:spcAft>
              <a:buClr>
                <a:srgbClr val="0289EE"/>
              </a:buClr>
              <a:buSzPct val="65000"/>
              <a:defRPr/>
            </a:pPr>
            <a:r>
              <a:rPr lang="tr-TR" altLang="tr-TR" sz="2100" dirty="0">
                <a:ln w="0"/>
                <a:solidFill>
                  <a:prstClr val="white"/>
                </a:solidFill>
                <a:effectLst>
                  <a:outerShdw blurRad="38100" dist="19050" dir="2700000" algn="tl" rotWithShape="0">
                    <a:srgbClr val="BB8FB8">
                      <a:alpha val="40000"/>
                    </a:srgbClr>
                  </a:outerShdw>
                </a:effectLst>
                <a:latin typeface="Arial Black" panose="020B0A04020102020204" pitchFamily="34" charset="0"/>
              </a:rPr>
              <a:t>      </a:t>
            </a:r>
            <a:r>
              <a:rPr lang="tr-TR" altLang="tr-TR" sz="1500" dirty="0">
                <a:ln w="0"/>
                <a:solidFill>
                  <a:prstClr val="white"/>
                </a:solidFill>
                <a:effectLst>
                  <a:outerShdw blurRad="38100" dist="19050" dir="2700000" algn="tl" rotWithShape="0">
                    <a:srgbClr val="BB8FB8">
                      <a:alpha val="40000"/>
                    </a:srgbClr>
                  </a:outerShdw>
                </a:effectLst>
                <a:latin typeface="Arial Black" panose="020B0A04020102020204" pitchFamily="34" charset="0"/>
              </a:rPr>
              <a:t>e-mail: </a:t>
            </a:r>
            <a:r>
              <a:rPr lang="tr-TR" altLang="tr-TR" sz="1500" dirty="0" err="1">
                <a:ln w="0"/>
                <a:solidFill>
                  <a:prstClr val="white"/>
                </a:solidFill>
                <a:effectLst>
                  <a:outerShdw blurRad="38100" dist="19050" dir="2700000" algn="tl" rotWithShape="0">
                    <a:srgbClr val="BB8FB8">
                      <a:alpha val="40000"/>
                    </a:srgbClr>
                  </a:outerShdw>
                </a:effectLst>
                <a:latin typeface="Arial Black" panose="020B0A04020102020204" pitchFamily="34" charset="0"/>
              </a:rPr>
              <a:t>yoncabir@cag.edu.tr</a:t>
            </a:r>
            <a:br>
              <a:rPr lang="en-US" altLang="tr-TR" sz="2100" dirty="0">
                <a:ln w="0"/>
                <a:solidFill>
                  <a:prstClr val="white"/>
                </a:solidFill>
                <a:effectLst>
                  <a:outerShdw blurRad="38100" dist="19050" dir="2700000" algn="tl" rotWithShape="0">
                    <a:srgbClr val="BB8FB8">
                      <a:alpha val="40000"/>
                    </a:srgbClr>
                  </a:outerShdw>
                </a:effectLst>
              </a:rPr>
            </a:br>
            <a:br>
              <a:rPr lang="en-US" altLang="tr-TR" sz="2100" b="1" dirty="0">
                <a:solidFill>
                  <a:srgbClr val="BB8FB8"/>
                </a:solidFill>
              </a:rPr>
            </a:br>
            <a:endParaRPr lang="en-US" altLang="tr-TR" sz="2100" dirty="0">
              <a:solidFill>
                <a:srgbClr val="BB8FB8"/>
              </a:solidFill>
            </a:endParaRPr>
          </a:p>
        </p:txBody>
      </p:sp>
      <p:sp>
        <p:nvSpPr>
          <p:cNvPr id="3078" name="Rectangle 3"/>
          <p:cNvSpPr txBox="1">
            <a:spLocks noChangeArrowheads="1"/>
          </p:cNvSpPr>
          <p:nvPr/>
        </p:nvSpPr>
        <p:spPr bwMode="auto">
          <a:xfrm>
            <a:off x="1981203" y="1153716"/>
            <a:ext cx="4037013" cy="2103834"/>
          </a:xfrm>
          <a:prstGeom prst="rect">
            <a:avLst/>
          </a:prstGeom>
          <a:ln/>
        </p:spPr>
        <p:style>
          <a:lnRef idx="3">
            <a:schemeClr val="lt1"/>
          </a:lnRef>
          <a:fillRef idx="1">
            <a:schemeClr val="dk1"/>
          </a:fillRef>
          <a:effectRef idx="1">
            <a:schemeClr val="dk1"/>
          </a:effectRef>
          <a:fontRef idx="minor">
            <a:schemeClr val="lt1"/>
          </a:fontRef>
        </p:style>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20000"/>
              </a:spcBef>
              <a:spcAft>
                <a:spcPct val="0"/>
              </a:spcAft>
              <a:buClr>
                <a:srgbClr val="0289EE"/>
              </a:buClr>
              <a:buSzPct val="65000"/>
              <a:defRPr/>
            </a:pPr>
            <a:endParaRPr lang="tr-TR" altLang="tr-TR" sz="1950" b="1" dirty="0">
              <a:solidFill>
                <a:srgbClr val="000000"/>
              </a:solidFill>
            </a:endParaRPr>
          </a:p>
          <a:p>
            <a:pPr algn="ctr" defTabSz="914400" eaLnBrk="1" fontAlgn="base" hangingPunct="1">
              <a:spcBef>
                <a:spcPct val="20000"/>
              </a:spcBef>
              <a:spcAft>
                <a:spcPct val="0"/>
              </a:spcAft>
              <a:buClr>
                <a:srgbClr val="0289EE"/>
              </a:buClr>
              <a:buSzPct val="65000"/>
              <a:defRPr/>
            </a:pPr>
            <a:endParaRPr lang="tr-TR" altLang="tr-TR" sz="1950" dirty="0">
              <a:ln w="0"/>
              <a:solidFill>
                <a:prstClr val="white"/>
              </a:solidFill>
              <a:effectLst>
                <a:outerShdw blurRad="38100" dist="19050" dir="2700000" algn="tl" rotWithShape="0">
                  <a:srgbClr val="BB8FB8">
                    <a:alpha val="40000"/>
                  </a:srgbClr>
                </a:outerShdw>
              </a:effectLst>
            </a:endParaRPr>
          </a:p>
          <a:p>
            <a:pPr algn="ctr" defTabSz="914400" eaLnBrk="1" fontAlgn="base" hangingPunct="1">
              <a:spcBef>
                <a:spcPct val="20000"/>
              </a:spcBef>
              <a:spcAft>
                <a:spcPct val="0"/>
              </a:spcAft>
              <a:buClr>
                <a:srgbClr val="0289EE"/>
              </a:buClr>
              <a:buSzPct val="65000"/>
              <a:defRPr/>
            </a:pPr>
            <a:r>
              <a:rPr lang="tr-TR" altLang="tr-TR" sz="2400" dirty="0">
                <a:ln w="0"/>
                <a:solidFill>
                  <a:prstClr val="white"/>
                </a:solidFill>
                <a:effectLst>
                  <a:outerShdw blurRad="38100" dist="19050" dir="2700000" algn="tl" rotWithShape="0">
                    <a:srgbClr val="BB8FB8">
                      <a:alpha val="40000"/>
                    </a:srgbClr>
                  </a:outerShdw>
                </a:effectLst>
                <a:latin typeface="Arial Black" panose="020B0A04020102020204" pitchFamily="34" charset="0"/>
              </a:rPr>
              <a:t>Dersin Kodu ve Adı: </a:t>
            </a:r>
            <a:endParaRPr lang="en-US" altLang="tr-TR" sz="2400" dirty="0">
              <a:ln w="0"/>
              <a:solidFill>
                <a:prstClr val="white"/>
              </a:solidFill>
              <a:effectLst>
                <a:outerShdw blurRad="38100" dist="19050" dir="2700000" algn="tl" rotWithShape="0">
                  <a:srgbClr val="BB8FB8">
                    <a:alpha val="40000"/>
                  </a:srgbClr>
                </a:outerShdw>
              </a:effectLst>
              <a:latin typeface="Arial Black" panose="020B0A04020102020204" pitchFamily="34" charset="0"/>
            </a:endParaRPr>
          </a:p>
          <a:p>
            <a:pPr algn="ctr" defTabSz="914400" eaLnBrk="1" fontAlgn="base" hangingPunct="1">
              <a:spcBef>
                <a:spcPct val="20000"/>
              </a:spcBef>
              <a:spcAft>
                <a:spcPct val="0"/>
              </a:spcAft>
              <a:buClr>
                <a:srgbClr val="0289EE"/>
              </a:buClr>
              <a:buSzPct val="65000"/>
              <a:defRPr/>
            </a:pPr>
            <a:r>
              <a:rPr lang="tr-TR" altLang="tr-TR" sz="2400" dirty="0">
                <a:ln w="0"/>
                <a:solidFill>
                  <a:prstClr val="white"/>
                </a:solidFill>
                <a:effectLst>
                  <a:outerShdw blurRad="38100" dist="19050" dir="2700000" algn="tl" rotWithShape="0">
                    <a:srgbClr val="BB8FB8">
                      <a:alpha val="40000"/>
                    </a:srgbClr>
                  </a:outerShdw>
                </a:effectLst>
                <a:latin typeface="Arial Black" panose="020B0A04020102020204" pitchFamily="34" charset="0"/>
              </a:rPr>
              <a:t>HLK -201 İletişim ve İkna</a:t>
            </a:r>
            <a:br>
              <a:rPr lang="en-US" altLang="tr-TR" sz="2400" dirty="0">
                <a:ln w="0"/>
                <a:solidFill>
                  <a:prstClr val="white"/>
                </a:solidFill>
                <a:effectLst>
                  <a:outerShdw blurRad="38100" dist="19050" dir="2700000" algn="tl" rotWithShape="0">
                    <a:srgbClr val="BB8FB8">
                      <a:alpha val="40000"/>
                    </a:srgbClr>
                  </a:outerShdw>
                </a:effectLst>
              </a:rPr>
            </a:br>
            <a:br>
              <a:rPr lang="en-US" altLang="tr-TR" sz="1575" dirty="0">
                <a:ln w="0"/>
                <a:solidFill>
                  <a:prstClr val="white"/>
                </a:solidFill>
                <a:effectLst>
                  <a:outerShdw blurRad="38100" dist="19050" dir="2700000" algn="tl" rotWithShape="0">
                    <a:srgbClr val="BB8FB8">
                      <a:alpha val="40000"/>
                    </a:srgbClr>
                  </a:outerShdw>
                </a:effectLst>
              </a:rPr>
            </a:br>
            <a:endParaRPr lang="en-US" altLang="tr-TR" sz="1200" dirty="0">
              <a:ln w="0"/>
              <a:solidFill>
                <a:prstClr val="white"/>
              </a:solidFill>
              <a:effectLst>
                <a:outerShdw blurRad="38100" dist="19050" dir="2700000" algn="tl" rotWithShape="0">
                  <a:srgbClr val="BB8FB8">
                    <a:alpha val="40000"/>
                  </a:srgbClr>
                </a:outerShdw>
              </a:effectLst>
            </a:endParaRPr>
          </a:p>
        </p:txBody>
      </p:sp>
      <p:sp>
        <p:nvSpPr>
          <p:cNvPr id="3079" name="Rectangle 3"/>
          <p:cNvSpPr txBox="1">
            <a:spLocks noChangeArrowheads="1"/>
          </p:cNvSpPr>
          <p:nvPr/>
        </p:nvSpPr>
        <p:spPr bwMode="auto">
          <a:xfrm>
            <a:off x="6312024" y="3424688"/>
            <a:ext cx="3955278" cy="2020537"/>
          </a:xfrm>
          <a:prstGeom prst="rect">
            <a:avLst/>
          </a:prstGeom>
          <a:ln/>
        </p:spPr>
        <p:style>
          <a:lnRef idx="3">
            <a:schemeClr val="lt1"/>
          </a:lnRef>
          <a:fillRef idx="1">
            <a:schemeClr val="dk1"/>
          </a:fillRef>
          <a:effectRef idx="1">
            <a:schemeClr val="dk1"/>
          </a:effectRef>
          <a:fontRef idx="minor">
            <a:schemeClr val="lt1"/>
          </a:fontRef>
        </p:style>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20000"/>
              </a:spcBef>
              <a:spcAft>
                <a:spcPct val="0"/>
              </a:spcAft>
              <a:buClr>
                <a:srgbClr val="0289EE"/>
              </a:buClr>
              <a:buSzPct val="65000"/>
              <a:defRPr/>
            </a:pPr>
            <a:endParaRPr lang="tr-TR" altLang="tr-TR" sz="2400" dirty="0">
              <a:ln w="0"/>
              <a:solidFill>
                <a:prstClr val="white"/>
              </a:solidFill>
              <a:effectLst>
                <a:outerShdw blurRad="38100" dist="19050" dir="2700000" algn="tl" rotWithShape="0">
                  <a:srgbClr val="BB8FB8">
                    <a:alpha val="40000"/>
                  </a:srgbClr>
                </a:outerShdw>
              </a:effectLst>
              <a:latin typeface="Arial Black" panose="020B0A04020102020204" pitchFamily="34" charset="0"/>
            </a:endParaRPr>
          </a:p>
          <a:p>
            <a:pPr lvl="0" algn="ctr" eaLnBrk="1" fontAlgn="base" hangingPunct="1">
              <a:spcBef>
                <a:spcPct val="20000"/>
              </a:spcBef>
              <a:spcAft>
                <a:spcPct val="0"/>
              </a:spcAft>
              <a:buClr>
                <a:srgbClr val="0289EE"/>
              </a:buClr>
              <a:buSzPct val="65000"/>
              <a:defRPr/>
            </a:pPr>
            <a:r>
              <a:rPr lang="tr-TR" altLang="tr-TR" sz="2400" dirty="0">
                <a:ln w="0"/>
                <a:solidFill>
                  <a:prstClr val="white"/>
                </a:solidFill>
                <a:latin typeface="Arial" panose="020B0604020202020204" pitchFamily="34" charset="0"/>
                <a:cs typeface="Arial" panose="020B0604020202020204" pitchFamily="34" charset="0"/>
              </a:rPr>
              <a:t>3</a:t>
            </a:r>
            <a:r>
              <a:rPr lang="pt-BR" altLang="tr-TR" sz="2400" dirty="0">
                <a:ln w="0"/>
                <a:solidFill>
                  <a:prstClr val="white"/>
                </a:solidFill>
                <a:latin typeface="Arial" panose="020B0604020202020204" pitchFamily="34" charset="0"/>
                <a:cs typeface="Arial" panose="020B0604020202020204" pitchFamily="34" charset="0"/>
              </a:rPr>
              <a:t>0% Vize </a:t>
            </a:r>
          </a:p>
          <a:p>
            <a:pPr lvl="0" algn="ctr" eaLnBrk="1" fontAlgn="base" hangingPunct="1">
              <a:spcBef>
                <a:spcPct val="20000"/>
              </a:spcBef>
              <a:spcAft>
                <a:spcPct val="0"/>
              </a:spcAft>
              <a:buClr>
                <a:srgbClr val="0289EE"/>
              </a:buClr>
              <a:buSzPct val="65000"/>
              <a:defRPr/>
            </a:pPr>
            <a:r>
              <a:rPr lang="tr-TR" altLang="tr-TR" sz="2400" dirty="0">
                <a:ln w="0"/>
                <a:solidFill>
                  <a:prstClr val="white"/>
                </a:solidFill>
                <a:latin typeface="Arial" panose="020B0604020202020204" pitchFamily="34" charset="0"/>
                <a:cs typeface="Arial" panose="020B0604020202020204" pitchFamily="34" charset="0"/>
              </a:rPr>
              <a:t> 20% Ödev</a:t>
            </a:r>
          </a:p>
          <a:p>
            <a:pPr lvl="0" algn="ctr" eaLnBrk="1" fontAlgn="base" hangingPunct="1">
              <a:spcBef>
                <a:spcPct val="20000"/>
              </a:spcBef>
              <a:spcAft>
                <a:spcPct val="0"/>
              </a:spcAft>
              <a:buClr>
                <a:srgbClr val="0289EE"/>
              </a:buClr>
              <a:buSzPct val="65000"/>
              <a:defRPr/>
            </a:pPr>
            <a:r>
              <a:rPr lang="tr-TR" altLang="tr-TR" sz="2400" dirty="0">
                <a:ln w="0"/>
                <a:solidFill>
                  <a:prstClr val="white"/>
                </a:solidFill>
                <a:latin typeface="Arial" panose="020B0604020202020204" pitchFamily="34" charset="0"/>
                <a:cs typeface="Arial" panose="020B0604020202020204" pitchFamily="34" charset="0"/>
              </a:rPr>
              <a:t>5</a:t>
            </a:r>
            <a:r>
              <a:rPr lang="pt-BR" altLang="tr-TR" sz="2400" dirty="0">
                <a:ln w="0"/>
                <a:solidFill>
                  <a:prstClr val="white"/>
                </a:solidFill>
                <a:latin typeface="Arial" panose="020B0604020202020204" pitchFamily="34" charset="0"/>
                <a:cs typeface="Arial" panose="020B0604020202020204" pitchFamily="34" charset="0"/>
              </a:rPr>
              <a:t>0% </a:t>
            </a:r>
            <a:r>
              <a:rPr lang="tr-TR" altLang="tr-TR" sz="2400" dirty="0">
                <a:ln w="0"/>
                <a:solidFill>
                  <a:prstClr val="white"/>
                </a:solidFill>
                <a:latin typeface="Arial" panose="020B0604020202020204" pitchFamily="34" charset="0"/>
                <a:cs typeface="Arial" panose="020B0604020202020204" pitchFamily="34" charset="0"/>
              </a:rPr>
              <a:t>Final</a:t>
            </a:r>
          </a:p>
          <a:p>
            <a:pPr algn="ctr" defTabSz="914400" eaLnBrk="1" fontAlgn="base" hangingPunct="1">
              <a:spcBef>
                <a:spcPct val="20000"/>
              </a:spcBef>
              <a:spcAft>
                <a:spcPct val="0"/>
              </a:spcAft>
              <a:buClr>
                <a:srgbClr val="0289EE"/>
              </a:buClr>
              <a:buSzPct val="65000"/>
              <a:defRPr/>
            </a:pPr>
            <a:br>
              <a:rPr lang="en-US" altLang="tr-TR" sz="1575" dirty="0">
                <a:ln w="0"/>
                <a:solidFill>
                  <a:prstClr val="white"/>
                </a:solidFill>
                <a:latin typeface="Arial" panose="020B0604020202020204" pitchFamily="34" charset="0"/>
                <a:cs typeface="Arial" panose="020B0604020202020204" pitchFamily="34" charset="0"/>
              </a:rPr>
            </a:br>
            <a:endParaRPr lang="en-US" altLang="tr-TR" sz="1200" dirty="0">
              <a:ln w="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6494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14BBC5F-9EC4-446F-ABE5-BADABE0C0A62}"/>
              </a:ext>
            </a:extLst>
          </p:cNvPr>
          <p:cNvSpPr txBox="1"/>
          <p:nvPr/>
        </p:nvSpPr>
        <p:spPr>
          <a:xfrm>
            <a:off x="1127448" y="654048"/>
            <a:ext cx="9937104" cy="461665"/>
          </a:xfrm>
          <a:prstGeom prst="rect">
            <a:avLst/>
          </a:prstGeom>
          <a:gradFill flip="none" rotWithShape="1">
            <a:gsLst>
              <a:gs pos="0">
                <a:srgbClr val="CC66FF">
                  <a:shade val="30000"/>
                  <a:satMod val="115000"/>
                </a:srgbClr>
              </a:gs>
              <a:gs pos="50000">
                <a:srgbClr val="CC66FF">
                  <a:shade val="67500"/>
                  <a:satMod val="115000"/>
                </a:srgbClr>
              </a:gs>
              <a:gs pos="100000">
                <a:srgbClr val="CC66FF">
                  <a:shade val="100000"/>
                  <a:satMod val="115000"/>
                </a:srgbClr>
              </a:gs>
            </a:gsLst>
            <a:lin ang="13500000" scaled="1"/>
            <a:tileRec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sz="2400" b="1" i="1" dirty="0">
                <a:solidFill>
                  <a:schemeClr val="bg1"/>
                </a:solidFill>
                <a:latin typeface="Arial" panose="020B0604020202020204" pitchFamily="34" charset="0"/>
                <a:cs typeface="Arial" panose="020B0604020202020204" pitchFamily="34" charset="0"/>
              </a:rPr>
              <a:t>İletişim etkinliklerinin dağılımı (24 saatlik zaman dilimine göre)</a:t>
            </a:r>
          </a:p>
        </p:txBody>
      </p:sp>
      <p:sp>
        <p:nvSpPr>
          <p:cNvPr id="2" name="Slayt Numarası Yer Tutucusu 1">
            <a:extLst>
              <a:ext uri="{FF2B5EF4-FFF2-40B4-BE49-F238E27FC236}">
                <a16:creationId xmlns:a16="http://schemas.microsoft.com/office/drawing/2014/main" id="{7B97DB81-A69F-4B5D-B725-8D7110D26C1B}"/>
              </a:ext>
            </a:extLst>
          </p:cNvPr>
          <p:cNvSpPr>
            <a:spLocks noGrp="1"/>
          </p:cNvSpPr>
          <p:nvPr>
            <p:ph type="sldNum" sz="quarter" idx="12"/>
          </p:nvPr>
        </p:nvSpPr>
        <p:spPr/>
        <p:txBody>
          <a:bodyPr/>
          <a:lstStyle/>
          <a:p>
            <a:fld id="{8E70AB02-4F6D-446F-AB32-E3FD60C530EB}" type="slidenum">
              <a:rPr lang="tr-TR" smtClean="0">
                <a:solidFill>
                  <a:schemeClr val="bg2"/>
                </a:solidFill>
                <a:latin typeface="Arial Black" panose="020B0A04020102020204" pitchFamily="34" charset="0"/>
              </a:rPr>
              <a:t>10</a:t>
            </a:fld>
            <a:endParaRPr lang="tr-TR" dirty="0">
              <a:solidFill>
                <a:schemeClr val="bg2"/>
              </a:solidFill>
              <a:latin typeface="Arial Black" panose="020B0A04020102020204" pitchFamily="34" charset="0"/>
            </a:endParaRPr>
          </a:p>
        </p:txBody>
      </p:sp>
      <p:graphicFrame>
        <p:nvGraphicFramePr>
          <p:cNvPr id="6" name="Grafik 5">
            <a:extLst>
              <a:ext uri="{FF2B5EF4-FFF2-40B4-BE49-F238E27FC236}">
                <a16:creationId xmlns:a16="http://schemas.microsoft.com/office/drawing/2014/main" id="{9A875040-C9D6-49C8-ACDA-A1685107E8B0}"/>
              </a:ext>
            </a:extLst>
          </p:cNvPr>
          <p:cNvGraphicFramePr/>
          <p:nvPr>
            <p:extLst>
              <p:ext uri="{D42A27DB-BD31-4B8C-83A1-F6EECF244321}">
                <p14:modId xmlns:p14="http://schemas.microsoft.com/office/powerpoint/2010/main" val="4042888762"/>
              </p:ext>
            </p:extLst>
          </p:nvPr>
        </p:nvGraphicFramePr>
        <p:xfrm>
          <a:off x="551384" y="1067544"/>
          <a:ext cx="10873208" cy="5313784"/>
        </p:xfrm>
        <a:graphic>
          <a:graphicData uri="http://schemas.openxmlformats.org/drawingml/2006/chart">
            <c:chart xmlns:c="http://schemas.openxmlformats.org/drawingml/2006/chart" xmlns:r="http://schemas.openxmlformats.org/officeDocument/2006/relationships" r:id="rId2"/>
          </a:graphicData>
        </a:graphic>
      </p:graphicFrame>
      <p:sp>
        <p:nvSpPr>
          <p:cNvPr id="7" name="Metin kutusu 6">
            <a:extLst>
              <a:ext uri="{FF2B5EF4-FFF2-40B4-BE49-F238E27FC236}">
                <a16:creationId xmlns:a16="http://schemas.microsoft.com/office/drawing/2014/main" id="{2CE56408-8C05-4961-AA1F-9ADA4C2733FD}"/>
              </a:ext>
            </a:extLst>
          </p:cNvPr>
          <p:cNvSpPr txBox="1"/>
          <p:nvPr/>
        </p:nvSpPr>
        <p:spPr>
          <a:xfrm>
            <a:off x="6384032" y="3573016"/>
            <a:ext cx="936104" cy="523220"/>
          </a:xfrm>
          <a:prstGeom prst="rect">
            <a:avLst/>
          </a:prstGeom>
          <a:noFill/>
        </p:spPr>
        <p:txBody>
          <a:bodyPr wrap="square" rtlCol="0">
            <a:spAutoFit/>
          </a:bodyPr>
          <a:lstStyle/>
          <a:p>
            <a:pPr algn="ctr"/>
            <a:r>
              <a:rPr lang="tr-TR" sz="2800" b="1" dirty="0">
                <a:solidFill>
                  <a:schemeClr val="bg1"/>
                </a:solidFill>
              </a:rPr>
              <a:t>45%</a:t>
            </a:r>
          </a:p>
        </p:txBody>
      </p:sp>
    </p:spTree>
    <p:extLst>
      <p:ext uri="{BB962C8B-B14F-4D97-AF65-F5344CB8AC3E}">
        <p14:creationId xmlns:p14="http://schemas.microsoft.com/office/powerpoint/2010/main" val="299033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B97DB81-A69F-4B5D-B725-8D7110D26C1B}"/>
              </a:ext>
            </a:extLst>
          </p:cNvPr>
          <p:cNvSpPr>
            <a:spLocks noGrp="1"/>
          </p:cNvSpPr>
          <p:nvPr>
            <p:ph type="sldNum" sz="quarter" idx="12"/>
          </p:nvPr>
        </p:nvSpPr>
        <p:spPr/>
        <p:txBody>
          <a:bodyPr/>
          <a:lstStyle/>
          <a:p>
            <a:fld id="{8E70AB02-4F6D-446F-AB32-E3FD60C530EB}" type="slidenum">
              <a:rPr lang="tr-TR" smtClean="0">
                <a:solidFill>
                  <a:schemeClr val="bg2"/>
                </a:solidFill>
                <a:latin typeface="Arial Black" panose="020B0A04020102020204" pitchFamily="34" charset="0"/>
              </a:rPr>
              <a:t>11</a:t>
            </a:fld>
            <a:endParaRPr lang="tr-TR" dirty="0">
              <a:solidFill>
                <a:schemeClr val="bg2"/>
              </a:solidFill>
              <a:latin typeface="Arial Black" panose="020B0A04020102020204" pitchFamily="34" charset="0"/>
            </a:endParaRPr>
          </a:p>
        </p:txBody>
      </p:sp>
      <p:graphicFrame>
        <p:nvGraphicFramePr>
          <p:cNvPr id="6" name="Grafik 5">
            <a:extLst>
              <a:ext uri="{FF2B5EF4-FFF2-40B4-BE49-F238E27FC236}">
                <a16:creationId xmlns:a16="http://schemas.microsoft.com/office/drawing/2014/main" id="{9A875040-C9D6-49C8-ACDA-A1685107E8B0}"/>
              </a:ext>
            </a:extLst>
          </p:cNvPr>
          <p:cNvGraphicFramePr/>
          <p:nvPr>
            <p:extLst>
              <p:ext uri="{D42A27DB-BD31-4B8C-83A1-F6EECF244321}">
                <p14:modId xmlns:p14="http://schemas.microsoft.com/office/powerpoint/2010/main" val="688419335"/>
              </p:ext>
            </p:extLst>
          </p:nvPr>
        </p:nvGraphicFramePr>
        <p:xfrm>
          <a:off x="514205" y="1100036"/>
          <a:ext cx="10873208" cy="5313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o 13">
            <a:extLst>
              <a:ext uri="{FF2B5EF4-FFF2-40B4-BE49-F238E27FC236}">
                <a16:creationId xmlns:a16="http://schemas.microsoft.com/office/drawing/2014/main" id="{7F23718C-B668-4F57-ABC9-4ADBC1DCCDAE}"/>
              </a:ext>
            </a:extLst>
          </p:cNvPr>
          <p:cNvGraphicFramePr>
            <a:graphicFrameLocks noGrp="1"/>
          </p:cNvGraphicFramePr>
          <p:nvPr>
            <p:extLst>
              <p:ext uri="{D42A27DB-BD31-4B8C-83A1-F6EECF244321}">
                <p14:modId xmlns:p14="http://schemas.microsoft.com/office/powerpoint/2010/main" val="559962791"/>
              </p:ext>
            </p:extLst>
          </p:nvPr>
        </p:nvGraphicFramePr>
        <p:xfrm>
          <a:off x="623392" y="2132856"/>
          <a:ext cx="10654834" cy="2880320"/>
        </p:xfrm>
        <a:graphic>
          <a:graphicData uri="http://schemas.openxmlformats.org/drawingml/2006/table">
            <a:tbl>
              <a:tblPr firstRow="1" bandRow="1">
                <a:tableStyleId>{5C22544A-7EE6-4342-B048-85BDC9FD1C3A}</a:tableStyleId>
              </a:tblPr>
              <a:tblGrid>
                <a:gridCol w="5327417">
                  <a:extLst>
                    <a:ext uri="{9D8B030D-6E8A-4147-A177-3AD203B41FA5}">
                      <a16:colId xmlns:a16="http://schemas.microsoft.com/office/drawing/2014/main" val="2494272127"/>
                    </a:ext>
                  </a:extLst>
                </a:gridCol>
                <a:gridCol w="5327417">
                  <a:extLst>
                    <a:ext uri="{9D8B030D-6E8A-4147-A177-3AD203B41FA5}">
                      <a16:colId xmlns:a16="http://schemas.microsoft.com/office/drawing/2014/main" val="3487347965"/>
                    </a:ext>
                  </a:extLst>
                </a:gridCol>
              </a:tblGrid>
              <a:tr h="576064">
                <a:tc>
                  <a:txBody>
                    <a:bodyPr/>
                    <a:lstStyle/>
                    <a:p>
                      <a:r>
                        <a:rPr lang="tr-TR" sz="2000" dirty="0"/>
                        <a:t> İletişim türü</a:t>
                      </a:r>
                    </a:p>
                  </a:txBody>
                  <a:tcPr/>
                </a:tc>
                <a:tc>
                  <a:txBody>
                    <a:bodyPr/>
                    <a:lstStyle/>
                    <a:p>
                      <a:r>
                        <a:rPr lang="tr-TR" sz="2000" dirty="0"/>
                        <a:t>Saat</a:t>
                      </a:r>
                      <a:endParaRPr lang="tr-TR" dirty="0"/>
                    </a:p>
                  </a:txBody>
                  <a:tcPr/>
                </a:tc>
                <a:extLst>
                  <a:ext uri="{0D108BD9-81ED-4DB2-BD59-A6C34878D82A}">
                    <a16:rowId xmlns:a16="http://schemas.microsoft.com/office/drawing/2014/main" val="1705952962"/>
                  </a:ext>
                </a:extLst>
              </a:tr>
              <a:tr h="576064">
                <a:tc>
                  <a:txBody>
                    <a:bodyPr/>
                    <a:lstStyle/>
                    <a:p>
                      <a:r>
                        <a:rPr lang="tr-TR" sz="2000" dirty="0"/>
                        <a:t>Dinleme</a:t>
                      </a:r>
                    </a:p>
                  </a:txBody>
                  <a:tcPr/>
                </a:tc>
                <a:tc>
                  <a:txBody>
                    <a:bodyPr/>
                    <a:lstStyle/>
                    <a:p>
                      <a:r>
                        <a:rPr lang="tr-TR" sz="2000" dirty="0"/>
                        <a:t>7 saat</a:t>
                      </a:r>
                    </a:p>
                  </a:txBody>
                  <a:tcPr/>
                </a:tc>
                <a:extLst>
                  <a:ext uri="{0D108BD9-81ED-4DB2-BD59-A6C34878D82A}">
                    <a16:rowId xmlns:a16="http://schemas.microsoft.com/office/drawing/2014/main" val="2679460108"/>
                  </a:ext>
                </a:extLst>
              </a:tr>
              <a:tr h="576064">
                <a:tc>
                  <a:txBody>
                    <a:bodyPr/>
                    <a:lstStyle/>
                    <a:p>
                      <a:r>
                        <a:rPr lang="tr-TR" sz="2000" dirty="0"/>
                        <a:t>Konuşma</a:t>
                      </a:r>
                    </a:p>
                  </a:txBody>
                  <a:tcPr/>
                </a:tc>
                <a:tc>
                  <a:txBody>
                    <a:bodyPr/>
                    <a:lstStyle/>
                    <a:p>
                      <a:r>
                        <a:rPr lang="tr-TR" sz="2000" dirty="0"/>
                        <a:t>4,5 saat</a:t>
                      </a:r>
                    </a:p>
                  </a:txBody>
                  <a:tcPr/>
                </a:tc>
                <a:extLst>
                  <a:ext uri="{0D108BD9-81ED-4DB2-BD59-A6C34878D82A}">
                    <a16:rowId xmlns:a16="http://schemas.microsoft.com/office/drawing/2014/main" val="342838120"/>
                  </a:ext>
                </a:extLst>
              </a:tr>
              <a:tr h="576064">
                <a:tc>
                  <a:txBody>
                    <a:bodyPr/>
                    <a:lstStyle/>
                    <a:p>
                      <a:r>
                        <a:rPr lang="tr-TR" sz="2000" dirty="0"/>
                        <a:t>Okuma </a:t>
                      </a:r>
                    </a:p>
                  </a:txBody>
                  <a:tcPr/>
                </a:tc>
                <a:tc>
                  <a:txBody>
                    <a:bodyPr/>
                    <a:lstStyle/>
                    <a:p>
                      <a:r>
                        <a:rPr lang="tr-TR" sz="2000" dirty="0"/>
                        <a:t>3 saat</a:t>
                      </a:r>
                    </a:p>
                  </a:txBody>
                  <a:tcPr/>
                </a:tc>
                <a:extLst>
                  <a:ext uri="{0D108BD9-81ED-4DB2-BD59-A6C34878D82A}">
                    <a16:rowId xmlns:a16="http://schemas.microsoft.com/office/drawing/2014/main" val="1572591226"/>
                  </a:ext>
                </a:extLst>
              </a:tr>
              <a:tr h="576064">
                <a:tc>
                  <a:txBody>
                    <a:bodyPr/>
                    <a:lstStyle/>
                    <a:p>
                      <a:r>
                        <a:rPr lang="tr-TR" sz="2000" dirty="0"/>
                        <a:t>Yazma </a:t>
                      </a:r>
                    </a:p>
                  </a:txBody>
                  <a:tcPr/>
                </a:tc>
                <a:tc>
                  <a:txBody>
                    <a:bodyPr/>
                    <a:lstStyle/>
                    <a:p>
                      <a:r>
                        <a:rPr lang="tr-TR" sz="2000" dirty="0"/>
                        <a:t>1,5 saat</a:t>
                      </a:r>
                    </a:p>
                  </a:txBody>
                  <a:tcPr/>
                </a:tc>
                <a:extLst>
                  <a:ext uri="{0D108BD9-81ED-4DB2-BD59-A6C34878D82A}">
                    <a16:rowId xmlns:a16="http://schemas.microsoft.com/office/drawing/2014/main" val="1926393776"/>
                  </a:ext>
                </a:extLst>
              </a:tr>
            </a:tbl>
          </a:graphicData>
        </a:graphic>
      </p:graphicFrame>
      <p:sp>
        <p:nvSpPr>
          <p:cNvPr id="15" name="Metin kutusu 14">
            <a:extLst>
              <a:ext uri="{FF2B5EF4-FFF2-40B4-BE49-F238E27FC236}">
                <a16:creationId xmlns:a16="http://schemas.microsoft.com/office/drawing/2014/main" id="{85C1199E-D4E5-4F97-B9BB-3AAE47C0853D}"/>
              </a:ext>
            </a:extLst>
          </p:cNvPr>
          <p:cNvSpPr txBox="1"/>
          <p:nvPr/>
        </p:nvSpPr>
        <p:spPr>
          <a:xfrm>
            <a:off x="1127448" y="900299"/>
            <a:ext cx="9937104" cy="461665"/>
          </a:xfrm>
          <a:prstGeom prst="rect">
            <a:avLst/>
          </a:prstGeom>
          <a:gradFill flip="none" rotWithShape="1">
            <a:gsLst>
              <a:gs pos="0">
                <a:srgbClr val="CC66FF">
                  <a:shade val="30000"/>
                  <a:satMod val="115000"/>
                </a:srgbClr>
              </a:gs>
              <a:gs pos="50000">
                <a:srgbClr val="CC66FF">
                  <a:shade val="67500"/>
                  <a:satMod val="115000"/>
                </a:srgbClr>
              </a:gs>
              <a:gs pos="100000">
                <a:srgbClr val="CC66FF">
                  <a:shade val="100000"/>
                  <a:satMod val="115000"/>
                </a:srgbClr>
              </a:gs>
            </a:gsLst>
            <a:lin ang="13500000" scaled="1"/>
            <a:tileRec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sz="2400" b="1" i="1" dirty="0">
                <a:solidFill>
                  <a:schemeClr val="bg1"/>
                </a:solidFill>
                <a:latin typeface="Arial" panose="020B0604020202020204" pitchFamily="34" charset="0"/>
                <a:cs typeface="Arial" panose="020B0604020202020204" pitchFamily="34" charset="0"/>
              </a:rPr>
              <a:t>İletişim etkinliklerinin dağılımı (24 saatlik zaman dilimine göre)</a:t>
            </a:r>
          </a:p>
        </p:txBody>
      </p:sp>
    </p:spTree>
    <p:extLst>
      <p:ext uri="{BB962C8B-B14F-4D97-AF65-F5344CB8AC3E}">
        <p14:creationId xmlns:p14="http://schemas.microsoft.com/office/powerpoint/2010/main" val="89183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10C036E2-2C84-4B6F-A6ED-178BA4FCBA98}"/>
              </a:ext>
            </a:extLst>
          </p:cNvPr>
          <p:cNvGraphicFramePr/>
          <p:nvPr>
            <p:extLst>
              <p:ext uri="{D42A27DB-BD31-4B8C-83A1-F6EECF244321}">
                <p14:modId xmlns:p14="http://schemas.microsoft.com/office/powerpoint/2010/main" val="2823717722"/>
              </p:ext>
            </p:extLst>
          </p:nvPr>
        </p:nvGraphicFramePr>
        <p:xfrm>
          <a:off x="263352" y="1052735"/>
          <a:ext cx="10945216"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a:extLst>
              <a:ext uri="{FF2B5EF4-FFF2-40B4-BE49-F238E27FC236}">
                <a16:creationId xmlns:a16="http://schemas.microsoft.com/office/drawing/2014/main" id="{B32D8A3A-8636-4FC7-A556-5BE029C21AD4}"/>
              </a:ext>
            </a:extLst>
          </p:cNvPr>
          <p:cNvSpPr>
            <a:spLocks noGrp="1"/>
          </p:cNvSpPr>
          <p:nvPr>
            <p:ph type="sldNum" sz="quarter" idx="12"/>
          </p:nvPr>
        </p:nvSpPr>
        <p:spPr>
          <a:xfrm>
            <a:off x="8210872" y="6304236"/>
            <a:ext cx="2133600" cy="365125"/>
          </a:xfrm>
        </p:spPr>
        <p:txBody>
          <a:bodyPr/>
          <a:lstStyle/>
          <a:p>
            <a:fld id="{8E70AB02-4F6D-446F-AB32-E3FD60C530EB}" type="slidenum">
              <a:rPr lang="tr-TR" smtClean="0">
                <a:solidFill>
                  <a:schemeClr val="bg2"/>
                </a:solidFill>
                <a:latin typeface="Arial Black" panose="020B0A04020102020204" pitchFamily="34" charset="0"/>
              </a:rPr>
              <a:t>12</a:t>
            </a:fld>
            <a:endParaRPr lang="tr-TR" dirty="0">
              <a:solidFill>
                <a:schemeClr val="bg2"/>
              </a:solidFill>
              <a:latin typeface="Arial Black" panose="020B0A04020102020204" pitchFamily="34" charset="0"/>
            </a:endParaRPr>
          </a:p>
        </p:txBody>
      </p:sp>
      <p:sp>
        <p:nvSpPr>
          <p:cNvPr id="5" name="Metin kutusu 4">
            <a:extLst>
              <a:ext uri="{FF2B5EF4-FFF2-40B4-BE49-F238E27FC236}">
                <a16:creationId xmlns:a16="http://schemas.microsoft.com/office/drawing/2014/main" id="{8E299C18-3405-4BEE-B37E-6FFC0949DB49}"/>
              </a:ext>
            </a:extLst>
          </p:cNvPr>
          <p:cNvSpPr txBox="1"/>
          <p:nvPr/>
        </p:nvSpPr>
        <p:spPr>
          <a:xfrm>
            <a:off x="3647728" y="260648"/>
            <a:ext cx="439248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tx1"/>
                </a:solidFill>
                <a:latin typeface="Arial" panose="020B0604020202020204" pitchFamily="34" charset="0"/>
                <a:cs typeface="Arial" panose="020B0604020202020204" pitchFamily="34" charset="0"/>
              </a:rPr>
              <a:t>DİNLEMENİN AMAÇLARI</a:t>
            </a:r>
          </a:p>
        </p:txBody>
      </p:sp>
    </p:spTree>
    <p:extLst>
      <p:ext uri="{BB962C8B-B14F-4D97-AF65-F5344CB8AC3E}">
        <p14:creationId xmlns:p14="http://schemas.microsoft.com/office/powerpoint/2010/main" val="426048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FE369A6-493E-4C95-823B-8722B8DCE99B}"/>
                                            </p:graphicEl>
                                          </p:spTgt>
                                        </p:tgtEl>
                                        <p:attrNameLst>
                                          <p:attrName>style.visibility</p:attrName>
                                        </p:attrNameLst>
                                      </p:cBhvr>
                                      <p:to>
                                        <p:strVal val="visible"/>
                                      </p:to>
                                    </p:set>
                                    <p:animEffect transition="in" filter="wipe(down)">
                                      <p:cBhvr>
                                        <p:cTn id="12" dur="500"/>
                                        <p:tgtEl>
                                          <p:spTgt spid="4">
                                            <p:graphicEl>
                                              <a:dgm id="{3FE369A6-493E-4C95-823B-8722B8DCE99B}"/>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F91B5983-E771-4A84-95BE-31C0349113CA}"/>
                                            </p:graphicEl>
                                          </p:spTgt>
                                        </p:tgtEl>
                                        <p:attrNameLst>
                                          <p:attrName>style.visibility</p:attrName>
                                        </p:attrNameLst>
                                      </p:cBhvr>
                                      <p:to>
                                        <p:strVal val="visible"/>
                                      </p:to>
                                    </p:set>
                                    <p:animEffect transition="in" filter="wipe(down)">
                                      <p:cBhvr>
                                        <p:cTn id="15" dur="500"/>
                                        <p:tgtEl>
                                          <p:spTgt spid="4">
                                            <p:graphicEl>
                                              <a:dgm id="{F91B5983-E771-4A84-95BE-31C0349113CA}"/>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graphicEl>
                                              <a:dgm id="{693B2D20-75EA-4B4A-B2B0-3B9B3F21168C}"/>
                                            </p:graphicEl>
                                          </p:spTgt>
                                        </p:tgtEl>
                                        <p:attrNameLst>
                                          <p:attrName>style.visibility</p:attrName>
                                        </p:attrNameLst>
                                      </p:cBhvr>
                                      <p:to>
                                        <p:strVal val="visible"/>
                                      </p:to>
                                    </p:set>
                                    <p:animEffect transition="in" filter="wipe(down)">
                                      <p:cBhvr>
                                        <p:cTn id="18" dur="500"/>
                                        <p:tgtEl>
                                          <p:spTgt spid="4">
                                            <p:graphicEl>
                                              <a:dgm id="{693B2D20-75EA-4B4A-B2B0-3B9B3F21168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graphicEl>
                                              <a:dgm id="{17C44463-6449-4FDC-BDC3-380A6D765F48}"/>
                                            </p:graphicEl>
                                          </p:spTgt>
                                        </p:tgtEl>
                                        <p:attrNameLst>
                                          <p:attrName>style.visibility</p:attrName>
                                        </p:attrNameLst>
                                      </p:cBhvr>
                                      <p:to>
                                        <p:strVal val="visible"/>
                                      </p:to>
                                    </p:set>
                                    <p:animEffect transition="in" filter="wipe(down)">
                                      <p:cBhvr>
                                        <p:cTn id="23" dur="500"/>
                                        <p:tgtEl>
                                          <p:spTgt spid="4">
                                            <p:graphicEl>
                                              <a:dgm id="{17C44463-6449-4FDC-BDC3-380A6D765F48}"/>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graphicEl>
                                              <a:dgm id="{2F39E710-9658-402B-AD94-7B7570940C14}"/>
                                            </p:graphicEl>
                                          </p:spTgt>
                                        </p:tgtEl>
                                        <p:attrNameLst>
                                          <p:attrName>style.visibility</p:attrName>
                                        </p:attrNameLst>
                                      </p:cBhvr>
                                      <p:to>
                                        <p:strVal val="visible"/>
                                      </p:to>
                                    </p:set>
                                    <p:animEffect transition="in" filter="wipe(down)">
                                      <p:cBhvr>
                                        <p:cTn id="26" dur="500"/>
                                        <p:tgtEl>
                                          <p:spTgt spid="4">
                                            <p:graphicEl>
                                              <a:dgm id="{2F39E710-9658-402B-AD94-7B7570940C1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graphicEl>
                                              <a:dgm id="{7016CF74-9E19-44E9-B3F4-AF752AAC3FC9}"/>
                                            </p:graphicEl>
                                          </p:spTgt>
                                        </p:tgtEl>
                                        <p:attrNameLst>
                                          <p:attrName>style.visibility</p:attrName>
                                        </p:attrNameLst>
                                      </p:cBhvr>
                                      <p:to>
                                        <p:strVal val="visible"/>
                                      </p:to>
                                    </p:set>
                                    <p:animEffect transition="in" filter="wipe(down)">
                                      <p:cBhvr>
                                        <p:cTn id="31" dur="500"/>
                                        <p:tgtEl>
                                          <p:spTgt spid="4">
                                            <p:graphicEl>
                                              <a:dgm id="{7016CF74-9E19-44E9-B3F4-AF752AAC3FC9}"/>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graphicEl>
                                              <a:dgm id="{7B62B9A4-4BED-48D4-BFE3-31B0F6C341AA}"/>
                                            </p:graphicEl>
                                          </p:spTgt>
                                        </p:tgtEl>
                                        <p:attrNameLst>
                                          <p:attrName>style.visibility</p:attrName>
                                        </p:attrNameLst>
                                      </p:cBhvr>
                                      <p:to>
                                        <p:strVal val="visible"/>
                                      </p:to>
                                    </p:set>
                                    <p:animEffect transition="in" filter="wipe(down)">
                                      <p:cBhvr>
                                        <p:cTn id="34" dur="500"/>
                                        <p:tgtEl>
                                          <p:spTgt spid="4">
                                            <p:graphicEl>
                                              <a:dgm id="{7B62B9A4-4BED-48D4-BFE3-31B0F6C341A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graphicEl>
                                              <a:dgm id="{C8D14087-47DB-4395-AC0D-7CAD38E9201F}"/>
                                            </p:graphicEl>
                                          </p:spTgt>
                                        </p:tgtEl>
                                        <p:attrNameLst>
                                          <p:attrName>style.visibility</p:attrName>
                                        </p:attrNameLst>
                                      </p:cBhvr>
                                      <p:to>
                                        <p:strVal val="visible"/>
                                      </p:to>
                                    </p:set>
                                    <p:animEffect transition="in" filter="wipe(down)">
                                      <p:cBhvr>
                                        <p:cTn id="39" dur="500"/>
                                        <p:tgtEl>
                                          <p:spTgt spid="4">
                                            <p:graphicEl>
                                              <a:dgm id="{C8D14087-47DB-4395-AC0D-7CAD38E9201F}"/>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
                                            <p:graphicEl>
                                              <a:dgm id="{FA0FD137-670D-49EC-A2CC-8657E84325F7}"/>
                                            </p:graphicEl>
                                          </p:spTgt>
                                        </p:tgtEl>
                                        <p:attrNameLst>
                                          <p:attrName>style.visibility</p:attrName>
                                        </p:attrNameLst>
                                      </p:cBhvr>
                                      <p:to>
                                        <p:strVal val="visible"/>
                                      </p:to>
                                    </p:set>
                                    <p:animEffect transition="in" filter="wipe(down)">
                                      <p:cBhvr>
                                        <p:cTn id="42" dur="500"/>
                                        <p:tgtEl>
                                          <p:spTgt spid="4">
                                            <p:graphicEl>
                                              <a:dgm id="{FA0FD137-670D-49EC-A2CC-8657E84325F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dgm id="{5E4A4913-2F1B-437C-A50D-B6B8DA0CBACE}"/>
                                            </p:graphicEl>
                                          </p:spTgt>
                                        </p:tgtEl>
                                        <p:attrNameLst>
                                          <p:attrName>style.visibility</p:attrName>
                                        </p:attrNameLst>
                                      </p:cBhvr>
                                      <p:to>
                                        <p:strVal val="visible"/>
                                      </p:to>
                                    </p:set>
                                    <p:animEffect transition="in" filter="wipe(down)">
                                      <p:cBhvr>
                                        <p:cTn id="47" dur="500"/>
                                        <p:tgtEl>
                                          <p:spTgt spid="4">
                                            <p:graphicEl>
                                              <a:dgm id="{5E4A4913-2F1B-437C-A50D-B6B8DA0CBACE}"/>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graphicEl>
                                              <a:dgm id="{24B76089-AC36-4867-8A9A-5925B2FFDCC9}"/>
                                            </p:graphicEl>
                                          </p:spTgt>
                                        </p:tgtEl>
                                        <p:attrNameLst>
                                          <p:attrName>style.visibility</p:attrName>
                                        </p:attrNameLst>
                                      </p:cBhvr>
                                      <p:to>
                                        <p:strVal val="visible"/>
                                      </p:to>
                                    </p:set>
                                    <p:animEffect transition="in" filter="wipe(down)">
                                      <p:cBhvr>
                                        <p:cTn id="50" dur="500"/>
                                        <p:tgtEl>
                                          <p:spTgt spid="4">
                                            <p:graphicEl>
                                              <a:dgm id="{24B76089-AC36-4867-8A9A-5925B2FFDC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32D8A3A-8636-4FC7-A556-5BE029C21AD4}"/>
              </a:ext>
            </a:extLst>
          </p:cNvPr>
          <p:cNvSpPr>
            <a:spLocks noGrp="1"/>
          </p:cNvSpPr>
          <p:nvPr>
            <p:ph type="sldNum" sz="quarter" idx="12"/>
          </p:nvPr>
        </p:nvSpPr>
        <p:spPr>
          <a:xfrm>
            <a:off x="8210872" y="6304236"/>
            <a:ext cx="2133600" cy="365125"/>
          </a:xfrm>
        </p:spPr>
        <p:txBody>
          <a:bodyPr/>
          <a:lstStyle/>
          <a:p>
            <a:fld id="{8E70AB02-4F6D-446F-AB32-E3FD60C530EB}" type="slidenum">
              <a:rPr lang="tr-TR" smtClean="0">
                <a:solidFill>
                  <a:schemeClr val="bg2"/>
                </a:solidFill>
                <a:latin typeface="Arial Black" panose="020B0A04020102020204" pitchFamily="34" charset="0"/>
              </a:rPr>
              <a:t>13</a:t>
            </a:fld>
            <a:endParaRPr lang="tr-TR" dirty="0">
              <a:solidFill>
                <a:schemeClr val="bg2"/>
              </a:solidFill>
              <a:latin typeface="Arial Black" panose="020B0A04020102020204" pitchFamily="34" charset="0"/>
            </a:endParaRPr>
          </a:p>
        </p:txBody>
      </p:sp>
      <p:sp>
        <p:nvSpPr>
          <p:cNvPr id="5" name="Metin kutusu 4">
            <a:extLst>
              <a:ext uri="{FF2B5EF4-FFF2-40B4-BE49-F238E27FC236}">
                <a16:creationId xmlns:a16="http://schemas.microsoft.com/office/drawing/2014/main" id="{8E299C18-3405-4BEE-B37E-6FFC0949DB49}"/>
              </a:ext>
            </a:extLst>
          </p:cNvPr>
          <p:cNvSpPr txBox="1"/>
          <p:nvPr/>
        </p:nvSpPr>
        <p:spPr>
          <a:xfrm>
            <a:off x="3647728" y="260648"/>
            <a:ext cx="439248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tx1"/>
                </a:solidFill>
                <a:latin typeface="Arial" panose="020B0604020202020204" pitchFamily="34" charset="0"/>
                <a:cs typeface="Arial" panose="020B0604020202020204" pitchFamily="34" charset="0"/>
              </a:rPr>
              <a:t>DİNLEME SÜRECİ</a:t>
            </a:r>
          </a:p>
        </p:txBody>
      </p:sp>
      <p:graphicFrame>
        <p:nvGraphicFramePr>
          <p:cNvPr id="3" name="Diyagram 2">
            <a:extLst>
              <a:ext uri="{FF2B5EF4-FFF2-40B4-BE49-F238E27FC236}">
                <a16:creationId xmlns:a16="http://schemas.microsoft.com/office/drawing/2014/main" id="{0A6D5876-CD60-485B-9A10-5B05BBB02CF4}"/>
              </a:ext>
            </a:extLst>
          </p:cNvPr>
          <p:cNvGraphicFramePr/>
          <p:nvPr>
            <p:extLst>
              <p:ext uri="{D42A27DB-BD31-4B8C-83A1-F6EECF244321}">
                <p14:modId xmlns:p14="http://schemas.microsoft.com/office/powerpoint/2010/main" val="2639175464"/>
              </p:ext>
            </p:extLst>
          </p:nvPr>
        </p:nvGraphicFramePr>
        <p:xfrm>
          <a:off x="191344" y="1052736"/>
          <a:ext cx="1108923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567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graphicEl>
                                              <a:dgm id="{198E73CD-AD62-4151-A088-6B5F58ADE680}"/>
                                            </p:graphicEl>
                                          </p:spTgt>
                                        </p:tgtEl>
                                        <p:attrNameLst>
                                          <p:attrName>style.visibility</p:attrName>
                                        </p:attrNameLst>
                                      </p:cBhvr>
                                      <p:to>
                                        <p:strVal val="visible"/>
                                      </p:to>
                                    </p:set>
                                    <p:anim calcmode="lin" valueType="num">
                                      <p:cBhvr>
                                        <p:cTn id="12" dur="500" fill="hold"/>
                                        <p:tgtEl>
                                          <p:spTgt spid="3">
                                            <p:graphicEl>
                                              <a:dgm id="{198E73CD-AD62-4151-A088-6B5F58ADE680}"/>
                                            </p:graphicEl>
                                          </p:spTgt>
                                        </p:tgtEl>
                                        <p:attrNameLst>
                                          <p:attrName>ppt_w</p:attrName>
                                        </p:attrNameLst>
                                      </p:cBhvr>
                                      <p:tavLst>
                                        <p:tav tm="0">
                                          <p:val>
                                            <p:fltVal val="0"/>
                                          </p:val>
                                        </p:tav>
                                        <p:tav tm="100000">
                                          <p:val>
                                            <p:strVal val="#ppt_w"/>
                                          </p:val>
                                        </p:tav>
                                      </p:tavLst>
                                    </p:anim>
                                    <p:anim calcmode="lin" valueType="num">
                                      <p:cBhvr>
                                        <p:cTn id="13" dur="500" fill="hold"/>
                                        <p:tgtEl>
                                          <p:spTgt spid="3">
                                            <p:graphicEl>
                                              <a:dgm id="{198E73CD-AD62-4151-A088-6B5F58ADE680}"/>
                                            </p:graphicEl>
                                          </p:spTgt>
                                        </p:tgtEl>
                                        <p:attrNameLst>
                                          <p:attrName>ppt_h</p:attrName>
                                        </p:attrNameLst>
                                      </p:cBhvr>
                                      <p:tavLst>
                                        <p:tav tm="0">
                                          <p:val>
                                            <p:fltVal val="0"/>
                                          </p:val>
                                        </p:tav>
                                        <p:tav tm="100000">
                                          <p:val>
                                            <p:strVal val="#ppt_h"/>
                                          </p:val>
                                        </p:tav>
                                      </p:tavLst>
                                    </p:anim>
                                    <p:animEffect transition="in" filter="fade">
                                      <p:cBhvr>
                                        <p:cTn id="14" dur="500"/>
                                        <p:tgtEl>
                                          <p:spTgt spid="3">
                                            <p:graphicEl>
                                              <a:dgm id="{198E73CD-AD62-4151-A088-6B5F58ADE680}"/>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graphicEl>
                                              <a:dgm id="{9D987666-64EB-47D5-B2D4-0A9C0679FDC2}"/>
                                            </p:graphicEl>
                                          </p:spTgt>
                                        </p:tgtEl>
                                        <p:attrNameLst>
                                          <p:attrName>style.visibility</p:attrName>
                                        </p:attrNameLst>
                                      </p:cBhvr>
                                      <p:to>
                                        <p:strVal val="visible"/>
                                      </p:to>
                                    </p:set>
                                    <p:anim calcmode="lin" valueType="num">
                                      <p:cBhvr>
                                        <p:cTn id="19" dur="500" fill="hold"/>
                                        <p:tgtEl>
                                          <p:spTgt spid="3">
                                            <p:graphicEl>
                                              <a:dgm id="{9D987666-64EB-47D5-B2D4-0A9C0679FDC2}"/>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9D987666-64EB-47D5-B2D4-0A9C0679FDC2}"/>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9D987666-64EB-47D5-B2D4-0A9C0679FDC2}"/>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graphicEl>
                                              <a:dgm id="{5B74946D-8483-41A4-AEDC-55383926FC9D}"/>
                                            </p:graphicEl>
                                          </p:spTgt>
                                        </p:tgtEl>
                                        <p:attrNameLst>
                                          <p:attrName>style.visibility</p:attrName>
                                        </p:attrNameLst>
                                      </p:cBhvr>
                                      <p:to>
                                        <p:strVal val="visible"/>
                                      </p:to>
                                    </p:set>
                                    <p:anim calcmode="lin" valueType="num">
                                      <p:cBhvr>
                                        <p:cTn id="24" dur="500" fill="hold"/>
                                        <p:tgtEl>
                                          <p:spTgt spid="3">
                                            <p:graphicEl>
                                              <a:dgm id="{5B74946D-8483-41A4-AEDC-55383926FC9D}"/>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74946D-8483-41A4-AEDC-55383926FC9D}"/>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74946D-8483-41A4-AEDC-55383926FC9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E83CD0C5-07E8-4C90-A3A6-18BB7F9E4E6E}"/>
                                            </p:graphicEl>
                                          </p:spTgt>
                                        </p:tgtEl>
                                        <p:attrNameLst>
                                          <p:attrName>style.visibility</p:attrName>
                                        </p:attrNameLst>
                                      </p:cBhvr>
                                      <p:to>
                                        <p:strVal val="visible"/>
                                      </p:to>
                                    </p:set>
                                    <p:anim calcmode="lin" valueType="num">
                                      <p:cBhvr>
                                        <p:cTn id="31" dur="500" fill="hold"/>
                                        <p:tgtEl>
                                          <p:spTgt spid="3">
                                            <p:graphicEl>
                                              <a:dgm id="{E83CD0C5-07E8-4C90-A3A6-18BB7F9E4E6E}"/>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E83CD0C5-07E8-4C90-A3A6-18BB7F9E4E6E}"/>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E83CD0C5-07E8-4C90-A3A6-18BB7F9E4E6E}"/>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2CC91A6C-77EB-47B2-BBD9-790EFB3354CE}"/>
                                            </p:graphicEl>
                                          </p:spTgt>
                                        </p:tgtEl>
                                        <p:attrNameLst>
                                          <p:attrName>style.visibility</p:attrName>
                                        </p:attrNameLst>
                                      </p:cBhvr>
                                      <p:to>
                                        <p:strVal val="visible"/>
                                      </p:to>
                                    </p:set>
                                    <p:anim calcmode="lin" valueType="num">
                                      <p:cBhvr>
                                        <p:cTn id="36" dur="500" fill="hold"/>
                                        <p:tgtEl>
                                          <p:spTgt spid="3">
                                            <p:graphicEl>
                                              <a:dgm id="{2CC91A6C-77EB-47B2-BBD9-790EFB3354CE}"/>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2CC91A6C-77EB-47B2-BBD9-790EFB3354CE}"/>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2CC91A6C-77EB-47B2-BBD9-790EFB3354C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graphicEl>
                                              <a:dgm id="{97F7360F-53CC-4539-A2CD-AC49982BF206}"/>
                                            </p:graphicEl>
                                          </p:spTgt>
                                        </p:tgtEl>
                                        <p:attrNameLst>
                                          <p:attrName>style.visibility</p:attrName>
                                        </p:attrNameLst>
                                      </p:cBhvr>
                                      <p:to>
                                        <p:strVal val="visible"/>
                                      </p:to>
                                    </p:set>
                                    <p:anim calcmode="lin" valueType="num">
                                      <p:cBhvr>
                                        <p:cTn id="43" dur="500" fill="hold"/>
                                        <p:tgtEl>
                                          <p:spTgt spid="3">
                                            <p:graphicEl>
                                              <a:dgm id="{97F7360F-53CC-4539-A2CD-AC49982BF206}"/>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97F7360F-53CC-4539-A2CD-AC49982BF206}"/>
                                            </p:graphicEl>
                                          </p:spTgt>
                                        </p:tgtEl>
                                        <p:attrNameLst>
                                          <p:attrName>ppt_h</p:attrName>
                                        </p:attrNameLst>
                                      </p:cBhvr>
                                      <p:tavLst>
                                        <p:tav tm="0">
                                          <p:val>
                                            <p:fltVal val="0"/>
                                          </p:val>
                                        </p:tav>
                                        <p:tav tm="100000">
                                          <p:val>
                                            <p:strVal val="#ppt_h"/>
                                          </p:val>
                                        </p:tav>
                                      </p:tavLst>
                                    </p:anim>
                                    <p:animEffect transition="in" filter="fade">
                                      <p:cBhvr>
                                        <p:cTn id="45" dur="500"/>
                                        <p:tgtEl>
                                          <p:spTgt spid="3">
                                            <p:graphicEl>
                                              <a:dgm id="{97F7360F-53CC-4539-A2CD-AC49982BF206}"/>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
                                            <p:graphicEl>
                                              <a:dgm id="{4D6EC506-1648-4111-8406-E6ED33E34500}"/>
                                            </p:graphicEl>
                                          </p:spTgt>
                                        </p:tgtEl>
                                        <p:attrNameLst>
                                          <p:attrName>style.visibility</p:attrName>
                                        </p:attrNameLst>
                                      </p:cBhvr>
                                      <p:to>
                                        <p:strVal val="visible"/>
                                      </p:to>
                                    </p:set>
                                    <p:anim calcmode="lin" valueType="num">
                                      <p:cBhvr>
                                        <p:cTn id="48" dur="500" fill="hold"/>
                                        <p:tgtEl>
                                          <p:spTgt spid="3">
                                            <p:graphicEl>
                                              <a:dgm id="{4D6EC506-1648-4111-8406-E6ED33E34500}"/>
                                            </p:graphicEl>
                                          </p:spTgt>
                                        </p:tgtEl>
                                        <p:attrNameLst>
                                          <p:attrName>ppt_w</p:attrName>
                                        </p:attrNameLst>
                                      </p:cBhvr>
                                      <p:tavLst>
                                        <p:tav tm="0">
                                          <p:val>
                                            <p:fltVal val="0"/>
                                          </p:val>
                                        </p:tav>
                                        <p:tav tm="100000">
                                          <p:val>
                                            <p:strVal val="#ppt_w"/>
                                          </p:val>
                                        </p:tav>
                                      </p:tavLst>
                                    </p:anim>
                                    <p:anim calcmode="lin" valueType="num">
                                      <p:cBhvr>
                                        <p:cTn id="49" dur="500" fill="hold"/>
                                        <p:tgtEl>
                                          <p:spTgt spid="3">
                                            <p:graphicEl>
                                              <a:dgm id="{4D6EC506-1648-4111-8406-E6ED33E34500}"/>
                                            </p:graphicEl>
                                          </p:spTgt>
                                        </p:tgtEl>
                                        <p:attrNameLst>
                                          <p:attrName>ppt_h</p:attrName>
                                        </p:attrNameLst>
                                      </p:cBhvr>
                                      <p:tavLst>
                                        <p:tav tm="0">
                                          <p:val>
                                            <p:fltVal val="0"/>
                                          </p:val>
                                        </p:tav>
                                        <p:tav tm="100000">
                                          <p:val>
                                            <p:strVal val="#ppt_h"/>
                                          </p:val>
                                        </p:tav>
                                      </p:tavLst>
                                    </p:anim>
                                    <p:animEffect transition="in" filter="fade">
                                      <p:cBhvr>
                                        <p:cTn id="50" dur="500"/>
                                        <p:tgtEl>
                                          <p:spTgt spid="3">
                                            <p:graphicEl>
                                              <a:dgm id="{4D6EC506-1648-4111-8406-E6ED33E3450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
                                            <p:graphicEl>
                                              <a:dgm id="{64EC43D6-4CF5-4FED-BB23-2861E9195E8A}"/>
                                            </p:graphicEl>
                                          </p:spTgt>
                                        </p:tgtEl>
                                        <p:attrNameLst>
                                          <p:attrName>style.visibility</p:attrName>
                                        </p:attrNameLst>
                                      </p:cBhvr>
                                      <p:to>
                                        <p:strVal val="visible"/>
                                      </p:to>
                                    </p:set>
                                    <p:anim calcmode="lin" valueType="num">
                                      <p:cBhvr>
                                        <p:cTn id="55" dur="500" fill="hold"/>
                                        <p:tgtEl>
                                          <p:spTgt spid="3">
                                            <p:graphicEl>
                                              <a:dgm id="{64EC43D6-4CF5-4FED-BB23-2861E9195E8A}"/>
                                            </p:graphicEl>
                                          </p:spTgt>
                                        </p:tgtEl>
                                        <p:attrNameLst>
                                          <p:attrName>ppt_w</p:attrName>
                                        </p:attrNameLst>
                                      </p:cBhvr>
                                      <p:tavLst>
                                        <p:tav tm="0">
                                          <p:val>
                                            <p:fltVal val="0"/>
                                          </p:val>
                                        </p:tav>
                                        <p:tav tm="100000">
                                          <p:val>
                                            <p:strVal val="#ppt_w"/>
                                          </p:val>
                                        </p:tav>
                                      </p:tavLst>
                                    </p:anim>
                                    <p:anim calcmode="lin" valueType="num">
                                      <p:cBhvr>
                                        <p:cTn id="56" dur="500" fill="hold"/>
                                        <p:tgtEl>
                                          <p:spTgt spid="3">
                                            <p:graphicEl>
                                              <a:dgm id="{64EC43D6-4CF5-4FED-BB23-2861E9195E8A}"/>
                                            </p:graphicEl>
                                          </p:spTgt>
                                        </p:tgtEl>
                                        <p:attrNameLst>
                                          <p:attrName>ppt_h</p:attrName>
                                        </p:attrNameLst>
                                      </p:cBhvr>
                                      <p:tavLst>
                                        <p:tav tm="0">
                                          <p:val>
                                            <p:fltVal val="0"/>
                                          </p:val>
                                        </p:tav>
                                        <p:tav tm="100000">
                                          <p:val>
                                            <p:strVal val="#ppt_h"/>
                                          </p:val>
                                        </p:tav>
                                      </p:tavLst>
                                    </p:anim>
                                    <p:animEffect transition="in" filter="fade">
                                      <p:cBhvr>
                                        <p:cTn id="57" dur="500"/>
                                        <p:tgtEl>
                                          <p:spTgt spid="3">
                                            <p:graphicEl>
                                              <a:dgm id="{64EC43D6-4CF5-4FED-BB23-2861E9195E8A}"/>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
                                            <p:graphicEl>
                                              <a:dgm id="{CF7A9AD1-47E9-4E1A-99F0-4271DD3575B0}"/>
                                            </p:graphicEl>
                                          </p:spTgt>
                                        </p:tgtEl>
                                        <p:attrNameLst>
                                          <p:attrName>style.visibility</p:attrName>
                                        </p:attrNameLst>
                                      </p:cBhvr>
                                      <p:to>
                                        <p:strVal val="visible"/>
                                      </p:to>
                                    </p:set>
                                    <p:anim calcmode="lin" valueType="num">
                                      <p:cBhvr>
                                        <p:cTn id="60" dur="500" fill="hold"/>
                                        <p:tgtEl>
                                          <p:spTgt spid="3">
                                            <p:graphicEl>
                                              <a:dgm id="{CF7A9AD1-47E9-4E1A-99F0-4271DD3575B0}"/>
                                            </p:graphicEl>
                                          </p:spTgt>
                                        </p:tgtEl>
                                        <p:attrNameLst>
                                          <p:attrName>ppt_w</p:attrName>
                                        </p:attrNameLst>
                                      </p:cBhvr>
                                      <p:tavLst>
                                        <p:tav tm="0">
                                          <p:val>
                                            <p:fltVal val="0"/>
                                          </p:val>
                                        </p:tav>
                                        <p:tav tm="100000">
                                          <p:val>
                                            <p:strVal val="#ppt_w"/>
                                          </p:val>
                                        </p:tav>
                                      </p:tavLst>
                                    </p:anim>
                                    <p:anim calcmode="lin" valueType="num">
                                      <p:cBhvr>
                                        <p:cTn id="61" dur="500" fill="hold"/>
                                        <p:tgtEl>
                                          <p:spTgt spid="3">
                                            <p:graphicEl>
                                              <a:dgm id="{CF7A9AD1-47E9-4E1A-99F0-4271DD3575B0}"/>
                                            </p:graphicEl>
                                          </p:spTgt>
                                        </p:tgtEl>
                                        <p:attrNameLst>
                                          <p:attrName>ppt_h</p:attrName>
                                        </p:attrNameLst>
                                      </p:cBhvr>
                                      <p:tavLst>
                                        <p:tav tm="0">
                                          <p:val>
                                            <p:fltVal val="0"/>
                                          </p:val>
                                        </p:tav>
                                        <p:tav tm="100000">
                                          <p:val>
                                            <p:strVal val="#ppt_h"/>
                                          </p:val>
                                        </p:tav>
                                      </p:tavLst>
                                    </p:anim>
                                    <p:animEffect transition="in" filter="fade">
                                      <p:cBhvr>
                                        <p:cTn id="62" dur="500"/>
                                        <p:tgtEl>
                                          <p:spTgt spid="3">
                                            <p:graphicEl>
                                              <a:dgm id="{CF7A9AD1-47E9-4E1A-99F0-4271DD3575B0}"/>
                                            </p:graphicEl>
                                          </p:spTgt>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
                                            <p:graphicEl>
                                              <a:dgm id="{C1A31C9C-5BE9-4EAF-ACD0-B69898B48AFF}"/>
                                            </p:graphicEl>
                                          </p:spTgt>
                                        </p:tgtEl>
                                        <p:attrNameLst>
                                          <p:attrName>style.visibility</p:attrName>
                                        </p:attrNameLst>
                                      </p:cBhvr>
                                      <p:to>
                                        <p:strVal val="visible"/>
                                      </p:to>
                                    </p:set>
                                    <p:anim calcmode="lin" valueType="num">
                                      <p:cBhvr>
                                        <p:cTn id="65" dur="500" fill="hold"/>
                                        <p:tgtEl>
                                          <p:spTgt spid="3">
                                            <p:graphicEl>
                                              <a:dgm id="{C1A31C9C-5BE9-4EAF-ACD0-B69898B48AFF}"/>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C1A31C9C-5BE9-4EAF-ACD0-B69898B48AFF}"/>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C1A31C9C-5BE9-4EAF-ACD0-B69898B48A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E70AB02-4F6D-446F-AB32-E3FD60C530EB}" type="slidenum">
              <a:rPr lang="tr-TR" smtClean="0"/>
              <a:t>14</a:t>
            </a:fld>
            <a:endParaRPr lang="tr-TR"/>
          </a:p>
        </p:txBody>
      </p:sp>
      <p:sp>
        <p:nvSpPr>
          <p:cNvPr id="4" name="Metin kutusu 3">
            <a:extLst>
              <a:ext uri="{FF2B5EF4-FFF2-40B4-BE49-F238E27FC236}">
                <a16:creationId xmlns:a16="http://schemas.microsoft.com/office/drawing/2014/main" id="{5774DAB2-8BFD-4890-909E-4EF3D09799EA}"/>
              </a:ext>
            </a:extLst>
          </p:cNvPr>
          <p:cNvSpPr txBox="1"/>
          <p:nvPr/>
        </p:nvSpPr>
        <p:spPr>
          <a:xfrm>
            <a:off x="1127448" y="887525"/>
            <a:ext cx="1512168" cy="461665"/>
          </a:xfrm>
          <a:prstGeom prst="rect">
            <a:avLst/>
          </a:prstGeom>
          <a:solidFill>
            <a:srgbClr val="FF00FF"/>
          </a:solidFill>
        </p:spPr>
        <p:txBody>
          <a:bodyPr wrap="square" rtlCol="0">
            <a:spAutoFit/>
          </a:bodyPr>
          <a:lstStyle/>
          <a:p>
            <a:pPr algn="ctr"/>
            <a:r>
              <a:rPr lang="tr-TR" sz="2400" dirty="0">
                <a:latin typeface="Arial Black" panose="020B0A04020102020204" pitchFamily="34" charset="0"/>
              </a:rPr>
              <a:t>ALMA </a:t>
            </a:r>
          </a:p>
        </p:txBody>
      </p:sp>
      <p:sp>
        <p:nvSpPr>
          <p:cNvPr id="5" name="Metin kutusu 4">
            <a:extLst>
              <a:ext uri="{FF2B5EF4-FFF2-40B4-BE49-F238E27FC236}">
                <a16:creationId xmlns:a16="http://schemas.microsoft.com/office/drawing/2014/main" id="{30A4CAEB-8B95-4698-9E98-77909471EC1B}"/>
              </a:ext>
            </a:extLst>
          </p:cNvPr>
          <p:cNvSpPr txBox="1"/>
          <p:nvPr/>
        </p:nvSpPr>
        <p:spPr>
          <a:xfrm>
            <a:off x="335360" y="1934390"/>
            <a:ext cx="11521280" cy="954107"/>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Dinleme, konuşmacının gönderdiği mesajları alma sürecinde işitme ile başlar.</a:t>
            </a:r>
          </a:p>
        </p:txBody>
      </p:sp>
      <p:sp>
        <p:nvSpPr>
          <p:cNvPr id="6" name="Metin kutusu 5">
            <a:extLst>
              <a:ext uri="{FF2B5EF4-FFF2-40B4-BE49-F238E27FC236}">
                <a16:creationId xmlns:a16="http://schemas.microsoft.com/office/drawing/2014/main" id="{30A4CAEB-8B95-4698-9E98-77909471EC1B}"/>
              </a:ext>
            </a:extLst>
          </p:cNvPr>
          <p:cNvSpPr txBox="1"/>
          <p:nvPr/>
        </p:nvSpPr>
        <p:spPr>
          <a:xfrm>
            <a:off x="335360" y="3086935"/>
            <a:ext cx="11521280" cy="954107"/>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Bilinen yanlışlardan birisi de işitme ve dinlemenin aynı olarak kabulüdür.</a:t>
            </a:r>
            <a:endParaRPr lang="tr-TR" sz="2800" b="1" u="sng" dirty="0">
              <a:solidFill>
                <a:srgbClr val="00206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30A4CAEB-8B95-4698-9E98-77909471EC1B}"/>
              </a:ext>
            </a:extLst>
          </p:cNvPr>
          <p:cNvSpPr txBox="1"/>
          <p:nvPr/>
        </p:nvSpPr>
        <p:spPr>
          <a:xfrm>
            <a:off x="335360" y="4253677"/>
            <a:ext cx="11521280" cy="523220"/>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İşitme pasif bir süreçtir.</a:t>
            </a:r>
          </a:p>
        </p:txBody>
      </p:sp>
    </p:spTree>
    <p:extLst>
      <p:ext uri="{BB962C8B-B14F-4D97-AF65-F5344CB8AC3E}">
        <p14:creationId xmlns:p14="http://schemas.microsoft.com/office/powerpoint/2010/main" val="356384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E70AB02-4F6D-446F-AB32-E3FD60C530EB}" type="slidenum">
              <a:rPr lang="tr-TR" smtClean="0"/>
              <a:t>15</a:t>
            </a:fld>
            <a:endParaRPr lang="tr-TR"/>
          </a:p>
        </p:txBody>
      </p:sp>
      <p:sp>
        <p:nvSpPr>
          <p:cNvPr id="4" name="Metin kutusu 3">
            <a:extLst>
              <a:ext uri="{FF2B5EF4-FFF2-40B4-BE49-F238E27FC236}">
                <a16:creationId xmlns:a16="http://schemas.microsoft.com/office/drawing/2014/main" id="{5774DAB2-8BFD-4890-909E-4EF3D09799EA}"/>
              </a:ext>
            </a:extLst>
          </p:cNvPr>
          <p:cNvSpPr txBox="1"/>
          <p:nvPr/>
        </p:nvSpPr>
        <p:spPr>
          <a:xfrm>
            <a:off x="1127448" y="887525"/>
            <a:ext cx="1800200" cy="461665"/>
          </a:xfrm>
          <a:prstGeom prst="rect">
            <a:avLst/>
          </a:prstGeom>
          <a:solidFill>
            <a:srgbClr val="FF00FF"/>
          </a:solidFill>
        </p:spPr>
        <p:txBody>
          <a:bodyPr wrap="square" rtlCol="0">
            <a:spAutoFit/>
          </a:bodyPr>
          <a:lstStyle/>
          <a:p>
            <a:pPr algn="ctr"/>
            <a:r>
              <a:rPr lang="tr-TR" sz="2400" dirty="0">
                <a:latin typeface="Arial Black" panose="020B0A04020102020204" pitchFamily="34" charset="0"/>
              </a:rPr>
              <a:t>ANLAMA </a:t>
            </a:r>
          </a:p>
        </p:txBody>
      </p:sp>
      <p:sp>
        <p:nvSpPr>
          <p:cNvPr id="5" name="Metin kutusu 4">
            <a:extLst>
              <a:ext uri="{FF2B5EF4-FFF2-40B4-BE49-F238E27FC236}">
                <a16:creationId xmlns:a16="http://schemas.microsoft.com/office/drawing/2014/main" id="{30A4CAEB-8B95-4698-9E98-77909471EC1B}"/>
              </a:ext>
            </a:extLst>
          </p:cNvPr>
          <p:cNvSpPr txBox="1"/>
          <p:nvPr/>
        </p:nvSpPr>
        <p:spPr>
          <a:xfrm>
            <a:off x="263352" y="2348880"/>
            <a:ext cx="11521280" cy="523220"/>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Bu aşamada konuşmacının ne demek istediği öğrenilir.</a:t>
            </a:r>
          </a:p>
        </p:txBody>
      </p:sp>
      <p:sp>
        <p:nvSpPr>
          <p:cNvPr id="6" name="Metin kutusu 5">
            <a:extLst>
              <a:ext uri="{FF2B5EF4-FFF2-40B4-BE49-F238E27FC236}">
                <a16:creationId xmlns:a16="http://schemas.microsoft.com/office/drawing/2014/main" id="{30A4CAEB-8B95-4698-9E98-77909471EC1B}"/>
              </a:ext>
            </a:extLst>
          </p:cNvPr>
          <p:cNvSpPr txBox="1"/>
          <p:nvPr/>
        </p:nvSpPr>
        <p:spPr>
          <a:xfrm>
            <a:off x="335360" y="3294374"/>
            <a:ext cx="11521280" cy="523220"/>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Açıklanan duygu ve düşünceler kavranır.</a:t>
            </a:r>
            <a:endParaRPr lang="tr-TR" sz="2800" b="1" u="sng"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56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E70AB02-4F6D-446F-AB32-E3FD60C530EB}" type="slidenum">
              <a:rPr lang="tr-TR" smtClean="0"/>
              <a:t>16</a:t>
            </a:fld>
            <a:endParaRPr lang="tr-TR"/>
          </a:p>
        </p:txBody>
      </p:sp>
      <p:sp>
        <p:nvSpPr>
          <p:cNvPr id="4" name="Metin kutusu 3">
            <a:extLst>
              <a:ext uri="{FF2B5EF4-FFF2-40B4-BE49-F238E27FC236}">
                <a16:creationId xmlns:a16="http://schemas.microsoft.com/office/drawing/2014/main" id="{5774DAB2-8BFD-4890-909E-4EF3D09799EA}"/>
              </a:ext>
            </a:extLst>
          </p:cNvPr>
          <p:cNvSpPr txBox="1"/>
          <p:nvPr/>
        </p:nvSpPr>
        <p:spPr>
          <a:xfrm>
            <a:off x="1127448" y="887525"/>
            <a:ext cx="2232248" cy="461665"/>
          </a:xfrm>
          <a:prstGeom prst="rect">
            <a:avLst/>
          </a:prstGeom>
          <a:solidFill>
            <a:srgbClr val="FF00FF"/>
          </a:solidFill>
        </p:spPr>
        <p:txBody>
          <a:bodyPr wrap="square" rtlCol="0">
            <a:spAutoFit/>
          </a:bodyPr>
          <a:lstStyle/>
          <a:p>
            <a:pPr algn="ctr"/>
            <a:r>
              <a:rPr lang="tr-TR" sz="2400" dirty="0">
                <a:latin typeface="Arial Black" panose="020B0A04020102020204" pitchFamily="34" charset="0"/>
              </a:rPr>
              <a:t>HATIRLAMA</a:t>
            </a:r>
          </a:p>
        </p:txBody>
      </p:sp>
      <p:sp>
        <p:nvSpPr>
          <p:cNvPr id="5" name="Metin kutusu 4">
            <a:extLst>
              <a:ext uri="{FF2B5EF4-FFF2-40B4-BE49-F238E27FC236}">
                <a16:creationId xmlns:a16="http://schemas.microsoft.com/office/drawing/2014/main" id="{30A4CAEB-8B95-4698-9E98-77909471EC1B}"/>
              </a:ext>
            </a:extLst>
          </p:cNvPr>
          <p:cNvSpPr txBox="1"/>
          <p:nvPr/>
        </p:nvSpPr>
        <p:spPr>
          <a:xfrm>
            <a:off x="335360" y="1934390"/>
            <a:ext cx="11521280" cy="523220"/>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Etkili dinleme hatırlamayla yakın ilişkilidir.</a:t>
            </a:r>
          </a:p>
        </p:txBody>
      </p:sp>
      <p:sp>
        <p:nvSpPr>
          <p:cNvPr id="6" name="Metin kutusu 5">
            <a:extLst>
              <a:ext uri="{FF2B5EF4-FFF2-40B4-BE49-F238E27FC236}">
                <a16:creationId xmlns:a16="http://schemas.microsoft.com/office/drawing/2014/main" id="{30A4CAEB-8B95-4698-9E98-77909471EC1B}"/>
              </a:ext>
            </a:extLst>
          </p:cNvPr>
          <p:cNvSpPr txBox="1"/>
          <p:nvPr/>
        </p:nvSpPr>
        <p:spPr>
          <a:xfrm>
            <a:off x="306505" y="2961824"/>
            <a:ext cx="11521280" cy="954107"/>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Hatırlanan şey söylenen şey değildir, dinleyenin söylenenden neyi hatırladığıdır.</a:t>
            </a:r>
            <a:endParaRPr lang="tr-TR" sz="2800" b="1" u="sng" dirty="0">
              <a:solidFill>
                <a:srgbClr val="00206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30A4CAEB-8B95-4698-9E98-77909471EC1B}"/>
              </a:ext>
            </a:extLst>
          </p:cNvPr>
          <p:cNvSpPr txBox="1"/>
          <p:nvPr/>
        </p:nvSpPr>
        <p:spPr>
          <a:xfrm>
            <a:off x="335360" y="4253677"/>
            <a:ext cx="11521280" cy="954107"/>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Hafıza yeniden inşa edicidir; işitilen mesaj dinleyici için anlam ifade edecek bir sistem içinde yeniden inşa edilir.</a:t>
            </a:r>
          </a:p>
        </p:txBody>
      </p:sp>
    </p:spTree>
    <p:extLst>
      <p:ext uri="{BB962C8B-B14F-4D97-AF65-F5344CB8AC3E}">
        <p14:creationId xmlns:p14="http://schemas.microsoft.com/office/powerpoint/2010/main" val="19213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E70AB02-4F6D-446F-AB32-E3FD60C530EB}" type="slidenum">
              <a:rPr lang="tr-TR" smtClean="0"/>
              <a:t>17</a:t>
            </a:fld>
            <a:endParaRPr lang="tr-TR"/>
          </a:p>
        </p:txBody>
      </p:sp>
      <p:sp>
        <p:nvSpPr>
          <p:cNvPr id="4" name="Metin kutusu 3">
            <a:extLst>
              <a:ext uri="{FF2B5EF4-FFF2-40B4-BE49-F238E27FC236}">
                <a16:creationId xmlns:a16="http://schemas.microsoft.com/office/drawing/2014/main" id="{5774DAB2-8BFD-4890-909E-4EF3D09799EA}"/>
              </a:ext>
            </a:extLst>
          </p:cNvPr>
          <p:cNvSpPr txBox="1"/>
          <p:nvPr/>
        </p:nvSpPr>
        <p:spPr>
          <a:xfrm>
            <a:off x="1127448" y="887525"/>
            <a:ext cx="3168352" cy="461665"/>
          </a:xfrm>
          <a:prstGeom prst="rect">
            <a:avLst/>
          </a:prstGeom>
          <a:solidFill>
            <a:srgbClr val="FF00FF"/>
          </a:solidFill>
        </p:spPr>
        <p:txBody>
          <a:bodyPr wrap="square" rtlCol="0">
            <a:spAutoFit/>
          </a:bodyPr>
          <a:lstStyle/>
          <a:p>
            <a:pPr algn="ctr"/>
            <a:r>
              <a:rPr lang="tr-TR" sz="2400" dirty="0">
                <a:latin typeface="Arial Black" panose="020B0A04020102020204" pitchFamily="34" charset="0"/>
              </a:rPr>
              <a:t>DEĞERLENDİRME</a:t>
            </a:r>
          </a:p>
        </p:txBody>
      </p:sp>
      <p:sp>
        <p:nvSpPr>
          <p:cNvPr id="5" name="Metin kutusu 4">
            <a:extLst>
              <a:ext uri="{FF2B5EF4-FFF2-40B4-BE49-F238E27FC236}">
                <a16:creationId xmlns:a16="http://schemas.microsoft.com/office/drawing/2014/main" id="{30A4CAEB-8B95-4698-9E98-77909471EC1B}"/>
              </a:ext>
            </a:extLst>
          </p:cNvPr>
          <p:cNvSpPr txBox="1"/>
          <p:nvPr/>
        </p:nvSpPr>
        <p:spPr>
          <a:xfrm>
            <a:off x="327845" y="2258977"/>
            <a:ext cx="11521280" cy="523220"/>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Mesajların bir şekilde yargılanmasından meydana gelir.</a:t>
            </a:r>
          </a:p>
        </p:txBody>
      </p:sp>
      <p:sp>
        <p:nvSpPr>
          <p:cNvPr id="6" name="Metin kutusu 5">
            <a:extLst>
              <a:ext uri="{FF2B5EF4-FFF2-40B4-BE49-F238E27FC236}">
                <a16:creationId xmlns:a16="http://schemas.microsoft.com/office/drawing/2014/main" id="{30A4CAEB-8B95-4698-9E98-77909471EC1B}"/>
              </a:ext>
            </a:extLst>
          </p:cNvPr>
          <p:cNvSpPr txBox="1"/>
          <p:nvPr/>
        </p:nvSpPr>
        <p:spPr>
          <a:xfrm>
            <a:off x="327845" y="3167390"/>
            <a:ext cx="11521280" cy="523220"/>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Bazen bu süreç çok farkında olunarak, bilinçli yapılmaz.</a:t>
            </a:r>
            <a:endParaRPr lang="tr-TR" sz="2800" b="1" u="sng" dirty="0">
              <a:solidFill>
                <a:srgbClr val="00206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30A4CAEB-8B95-4698-9E98-77909471EC1B}"/>
              </a:ext>
            </a:extLst>
          </p:cNvPr>
          <p:cNvSpPr txBox="1"/>
          <p:nvPr/>
        </p:nvSpPr>
        <p:spPr>
          <a:xfrm>
            <a:off x="335360" y="3989258"/>
            <a:ext cx="11521280" cy="523220"/>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Daha çok eleştirel analizin doğası içindedir.</a:t>
            </a:r>
          </a:p>
        </p:txBody>
      </p:sp>
    </p:spTree>
    <p:extLst>
      <p:ext uri="{BB962C8B-B14F-4D97-AF65-F5344CB8AC3E}">
        <p14:creationId xmlns:p14="http://schemas.microsoft.com/office/powerpoint/2010/main" val="200720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E70AB02-4F6D-446F-AB32-E3FD60C530EB}" type="slidenum">
              <a:rPr lang="tr-TR" smtClean="0"/>
              <a:t>18</a:t>
            </a:fld>
            <a:endParaRPr lang="tr-TR"/>
          </a:p>
        </p:txBody>
      </p:sp>
      <p:sp>
        <p:nvSpPr>
          <p:cNvPr id="4" name="Metin kutusu 3">
            <a:extLst>
              <a:ext uri="{FF2B5EF4-FFF2-40B4-BE49-F238E27FC236}">
                <a16:creationId xmlns:a16="http://schemas.microsoft.com/office/drawing/2014/main" id="{5774DAB2-8BFD-4890-909E-4EF3D09799EA}"/>
              </a:ext>
            </a:extLst>
          </p:cNvPr>
          <p:cNvSpPr txBox="1"/>
          <p:nvPr/>
        </p:nvSpPr>
        <p:spPr>
          <a:xfrm>
            <a:off x="1127448" y="887525"/>
            <a:ext cx="3168352" cy="461665"/>
          </a:xfrm>
          <a:prstGeom prst="rect">
            <a:avLst/>
          </a:prstGeom>
          <a:solidFill>
            <a:srgbClr val="FF00FF"/>
          </a:solidFill>
        </p:spPr>
        <p:txBody>
          <a:bodyPr wrap="square" rtlCol="0">
            <a:spAutoFit/>
          </a:bodyPr>
          <a:lstStyle/>
          <a:p>
            <a:pPr algn="ctr"/>
            <a:r>
              <a:rPr lang="tr-TR" sz="2400" dirty="0">
                <a:latin typeface="Arial Black" panose="020B0A04020102020204" pitchFamily="34" charset="0"/>
              </a:rPr>
              <a:t>KARŞILIK VERME</a:t>
            </a:r>
          </a:p>
        </p:txBody>
      </p:sp>
      <p:sp>
        <p:nvSpPr>
          <p:cNvPr id="5" name="Metin kutusu 4">
            <a:extLst>
              <a:ext uri="{FF2B5EF4-FFF2-40B4-BE49-F238E27FC236}">
                <a16:creationId xmlns:a16="http://schemas.microsoft.com/office/drawing/2014/main" id="{30A4CAEB-8B95-4698-9E98-77909471EC1B}"/>
              </a:ext>
            </a:extLst>
          </p:cNvPr>
          <p:cNvSpPr txBox="1"/>
          <p:nvPr/>
        </p:nvSpPr>
        <p:spPr>
          <a:xfrm>
            <a:off x="327845" y="1713997"/>
            <a:ext cx="11521280" cy="954107"/>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İki aşamada gerçekleşir; konuşmacı, konuşmasına devam ederken ya da konuşmasını bitirdiği zaman.</a:t>
            </a:r>
          </a:p>
        </p:txBody>
      </p:sp>
      <p:sp>
        <p:nvSpPr>
          <p:cNvPr id="6" name="Metin kutusu 5">
            <a:extLst>
              <a:ext uri="{FF2B5EF4-FFF2-40B4-BE49-F238E27FC236}">
                <a16:creationId xmlns:a16="http://schemas.microsoft.com/office/drawing/2014/main" id="{30A4CAEB-8B95-4698-9E98-77909471EC1B}"/>
              </a:ext>
            </a:extLst>
          </p:cNvPr>
          <p:cNvSpPr txBox="1"/>
          <p:nvPr/>
        </p:nvSpPr>
        <p:spPr>
          <a:xfrm>
            <a:off x="327845" y="2908091"/>
            <a:ext cx="11521280" cy="954107"/>
          </a:xfrm>
          <a:prstGeom prst="rect">
            <a:avLst/>
          </a:prstGeom>
          <a:noFill/>
        </p:spPr>
        <p:txBody>
          <a:bodyPr wrap="square" rtlCol="0">
            <a:spAutoFit/>
          </a:bodyPr>
          <a:lstStyle/>
          <a:p>
            <a:pPr marL="457200" indent="-457200" algn="just">
              <a:buFont typeface="Courier New" panose="02070309020205020404" pitchFamily="49" charset="0"/>
              <a:buChar char="o"/>
            </a:pPr>
            <a:r>
              <a:rPr lang="tr-TR" sz="2800" b="1" dirty="0">
                <a:solidFill>
                  <a:srgbClr val="002060"/>
                </a:solidFill>
                <a:latin typeface="Arial" panose="020B0604020202020204" pitchFamily="34" charset="0"/>
                <a:cs typeface="Arial" panose="020B0604020202020204" pitchFamily="34" charset="0"/>
              </a:rPr>
              <a:t>Karşılık vermeler geribildirimdir. Dinleyenin, konuşmacının mesajları ile ilgili neler hissettiği ve düşündüğü ile ilgilidir.</a:t>
            </a:r>
            <a:endParaRPr lang="tr-TR" sz="2800" b="1" u="sng" dirty="0">
              <a:solidFill>
                <a:srgbClr val="00206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30A4CAEB-8B95-4698-9E98-77909471EC1B}"/>
              </a:ext>
            </a:extLst>
          </p:cNvPr>
          <p:cNvSpPr txBox="1"/>
          <p:nvPr/>
        </p:nvSpPr>
        <p:spPr>
          <a:xfrm>
            <a:off x="263352" y="4103652"/>
            <a:ext cx="11521280" cy="1938992"/>
          </a:xfrm>
          <a:prstGeom prst="rect">
            <a:avLst/>
          </a:prstGeom>
          <a:noFill/>
        </p:spPr>
        <p:txBody>
          <a:bodyPr wrap="square" rtlCol="0">
            <a:spAutoFit/>
          </a:bodyPr>
          <a:lstStyle/>
          <a:p>
            <a:pPr marL="457200" indent="-457200" algn="just">
              <a:buFont typeface="Wingdings" panose="05000000000000000000" pitchFamily="2" charset="2"/>
              <a:buChar char="ü"/>
            </a:pPr>
            <a:r>
              <a:rPr lang="tr-TR" sz="2400" b="1" dirty="0">
                <a:solidFill>
                  <a:srgbClr val="002060"/>
                </a:solidFill>
                <a:latin typeface="Forte" panose="03060902040502070203" pitchFamily="66" charset="0"/>
                <a:cs typeface="Arial" panose="020B0604020202020204" pitchFamily="34" charset="0"/>
              </a:rPr>
              <a:t>Destekleyici karşılıklar konuşmacı konuşurken daha etkilidir; dinlenildiğini gösterir.</a:t>
            </a:r>
          </a:p>
          <a:p>
            <a:pPr marL="457200" indent="-457200" algn="just">
              <a:buFont typeface="Wingdings" panose="05000000000000000000" pitchFamily="2" charset="2"/>
              <a:buChar char="ü"/>
            </a:pPr>
            <a:endParaRPr lang="tr-TR" sz="2400" b="1" dirty="0">
              <a:solidFill>
                <a:srgbClr val="002060"/>
              </a:solidFill>
              <a:latin typeface="Forte" panose="03060902040502070203" pitchFamily="66" charset="0"/>
              <a:cs typeface="Arial" panose="020B0604020202020204" pitchFamily="34" charset="0"/>
            </a:endParaRPr>
          </a:p>
          <a:p>
            <a:pPr marL="457200" indent="-457200" algn="just">
              <a:buFont typeface="Wingdings" panose="05000000000000000000" pitchFamily="2" charset="2"/>
              <a:buChar char="ü"/>
            </a:pPr>
            <a:r>
              <a:rPr lang="tr-TR" sz="2400" b="1" dirty="0">
                <a:solidFill>
                  <a:srgbClr val="002060"/>
                </a:solidFill>
                <a:latin typeface="Forte" panose="03060902040502070203" pitchFamily="66" charset="0"/>
                <a:cs typeface="Arial" panose="020B0604020202020204" pitchFamily="34" charset="0"/>
              </a:rPr>
              <a:t>Konuşmacının konuşması bittikten sonra verilen karşılıklar ise daha ayrıntılıdır ve empatiyi içerebilir.</a:t>
            </a:r>
          </a:p>
        </p:txBody>
      </p:sp>
    </p:spTree>
    <p:extLst>
      <p:ext uri="{BB962C8B-B14F-4D97-AF65-F5344CB8AC3E}">
        <p14:creationId xmlns:p14="http://schemas.microsoft.com/office/powerpoint/2010/main" val="15466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BDD3EB-FB93-4A47-BD3D-B69E40E170E7}"/>
              </a:ext>
            </a:extLst>
          </p:cNvPr>
          <p:cNvSpPr>
            <a:spLocks noGrp="1"/>
          </p:cNvSpPr>
          <p:nvPr>
            <p:ph type="title"/>
          </p:nvPr>
        </p:nvSpPr>
        <p:spPr>
          <a:xfrm>
            <a:off x="695400" y="332656"/>
            <a:ext cx="10364451" cy="1147893"/>
          </a:xfrm>
        </p:spPr>
        <p:txBody>
          <a:bodyPr>
            <a:normAutofit/>
          </a:bodyPr>
          <a:lstStyle/>
          <a:p>
            <a:r>
              <a:rPr lang="tr-TR" sz="2800" b="1" dirty="0">
                <a:latin typeface="AR DELANEY" panose="02000000000000000000" pitchFamily="2" charset="0"/>
              </a:rPr>
              <a:t>Dinleme engelleri</a:t>
            </a:r>
          </a:p>
        </p:txBody>
      </p:sp>
      <p:sp>
        <p:nvSpPr>
          <p:cNvPr id="3" name="İçerik Yer Tutucusu 2">
            <a:extLst>
              <a:ext uri="{FF2B5EF4-FFF2-40B4-BE49-F238E27FC236}">
                <a16:creationId xmlns:a16="http://schemas.microsoft.com/office/drawing/2014/main" id="{0604514B-E036-4B5D-B1ED-EA936E661F49}"/>
              </a:ext>
            </a:extLst>
          </p:cNvPr>
          <p:cNvSpPr>
            <a:spLocks noGrp="1"/>
          </p:cNvSpPr>
          <p:nvPr>
            <p:ph sz="quarter" idx="13"/>
          </p:nvPr>
        </p:nvSpPr>
        <p:spPr>
          <a:xfrm>
            <a:off x="551384" y="1716946"/>
            <a:ext cx="10508467" cy="4520366"/>
          </a:xfrm>
        </p:spPr>
        <p:txBody>
          <a:bodyPr>
            <a:normAutofit/>
          </a:bodyPr>
          <a:lstStyle/>
          <a:p>
            <a:pPr>
              <a:lnSpc>
                <a:spcPct val="150000"/>
              </a:lnSpc>
              <a:buFont typeface="Courier New" panose="02070309020205020404" pitchFamily="49" charset="0"/>
              <a:buChar char="o"/>
            </a:pPr>
            <a:r>
              <a:rPr lang="tr-TR" sz="2400" b="1" dirty="0">
                <a:solidFill>
                  <a:srgbClr val="002060"/>
                </a:solidFill>
                <a:latin typeface="Anonymous" panose="02000409000000000000" pitchFamily="49" charset="-94"/>
              </a:rPr>
              <a:t>F</a:t>
            </a:r>
            <a:r>
              <a:rPr lang="tr-TR" sz="2400" b="1" cap="none" dirty="0">
                <a:solidFill>
                  <a:srgbClr val="002060"/>
                </a:solidFill>
                <a:latin typeface="Anonymous" panose="02000409000000000000" pitchFamily="49" charset="-94"/>
              </a:rPr>
              <a:t>izyolojik Faktörler; </a:t>
            </a:r>
            <a:r>
              <a:rPr lang="tr-TR" sz="2400" cap="none" dirty="0">
                <a:solidFill>
                  <a:srgbClr val="002060"/>
                </a:solidFill>
                <a:latin typeface="Arial" panose="020B0604020202020204" pitchFamily="34" charset="0"/>
                <a:cs typeface="Arial" panose="020B0604020202020204" pitchFamily="34" charset="0"/>
              </a:rPr>
              <a:t>işitme kaybı</a:t>
            </a:r>
          </a:p>
          <a:p>
            <a:pPr>
              <a:lnSpc>
                <a:spcPct val="150000"/>
              </a:lnSpc>
              <a:buFont typeface="Courier New" panose="02070309020205020404" pitchFamily="49" charset="0"/>
              <a:buChar char="o"/>
            </a:pPr>
            <a:r>
              <a:rPr lang="tr-TR" sz="2400" b="1" cap="none" dirty="0">
                <a:solidFill>
                  <a:srgbClr val="002060"/>
                </a:solidFill>
                <a:latin typeface="Anonymous" panose="02000409000000000000" pitchFamily="49" charset="-94"/>
              </a:rPr>
              <a:t>Fiziksel Faktörler; </a:t>
            </a:r>
            <a:r>
              <a:rPr lang="tr-TR" sz="2400" cap="none" dirty="0">
                <a:solidFill>
                  <a:srgbClr val="002060"/>
                </a:solidFill>
                <a:latin typeface="Arial" panose="020B0604020202020204" pitchFamily="34" charset="0"/>
                <a:cs typeface="Arial" panose="020B0604020202020204" pitchFamily="34" charset="0"/>
              </a:rPr>
              <a:t>gürültülü bir çevre</a:t>
            </a:r>
            <a:endParaRPr lang="tr-TR" sz="2400" b="1" cap="none" dirty="0">
              <a:solidFill>
                <a:srgbClr val="002060"/>
              </a:solidFill>
              <a:latin typeface="Anonymous" panose="02000409000000000000" pitchFamily="49" charset="-94"/>
            </a:endParaRPr>
          </a:p>
          <a:p>
            <a:pPr>
              <a:lnSpc>
                <a:spcPct val="150000"/>
              </a:lnSpc>
              <a:buFont typeface="Courier New" panose="02070309020205020404" pitchFamily="49" charset="0"/>
              <a:buChar char="o"/>
            </a:pPr>
            <a:r>
              <a:rPr lang="tr-TR" sz="2400" b="1" cap="none" dirty="0">
                <a:solidFill>
                  <a:srgbClr val="002060"/>
                </a:solidFill>
                <a:latin typeface="Anonymous" panose="02000409000000000000" pitchFamily="49" charset="-94"/>
              </a:rPr>
              <a:t>Psikolojik Faktörler; </a:t>
            </a:r>
            <a:r>
              <a:rPr lang="tr-TR" sz="2400" cap="none" dirty="0">
                <a:solidFill>
                  <a:srgbClr val="002060"/>
                </a:solidFill>
                <a:latin typeface="Arial" panose="020B0604020202020204" pitchFamily="34" charset="0"/>
                <a:cs typeface="Arial" panose="020B0604020202020204" pitchFamily="34" charset="0"/>
              </a:rPr>
              <a:t>olumsuz ruh hali</a:t>
            </a:r>
          </a:p>
          <a:p>
            <a:pPr>
              <a:lnSpc>
                <a:spcPct val="150000"/>
              </a:lnSpc>
              <a:buFont typeface="Courier New" panose="02070309020205020404" pitchFamily="49" charset="0"/>
              <a:buChar char="o"/>
            </a:pPr>
            <a:r>
              <a:rPr lang="tr-TR" sz="2400" b="1" cap="none" dirty="0">
                <a:solidFill>
                  <a:srgbClr val="002060"/>
                </a:solidFill>
                <a:latin typeface="Anonymous" panose="02000409000000000000" pitchFamily="49" charset="-94"/>
              </a:rPr>
              <a:t>Önyargı; </a:t>
            </a:r>
            <a:r>
              <a:rPr lang="tr-TR" sz="2400" cap="none" dirty="0">
                <a:solidFill>
                  <a:srgbClr val="002060"/>
                </a:solidFill>
                <a:latin typeface="Arial" panose="020B0604020202020204" pitchFamily="34" charset="0"/>
                <a:cs typeface="Arial" panose="020B0604020202020204" pitchFamily="34" charset="0"/>
              </a:rPr>
              <a:t>gruplara/bireylere önyargılı olmak, dar görüşlülük</a:t>
            </a:r>
            <a:endParaRPr lang="tr-TR" sz="2400" b="1" cap="none" dirty="0">
              <a:solidFill>
                <a:srgbClr val="002060"/>
              </a:solidFill>
              <a:latin typeface="Anonymous" panose="02000409000000000000" pitchFamily="49" charset="-94"/>
            </a:endParaRPr>
          </a:p>
          <a:p>
            <a:pPr>
              <a:lnSpc>
                <a:spcPct val="150000"/>
              </a:lnSpc>
              <a:buFont typeface="Courier New" panose="02070309020205020404" pitchFamily="49" charset="0"/>
              <a:buChar char="o"/>
            </a:pPr>
            <a:r>
              <a:rPr lang="tr-TR" sz="2400" b="1" cap="none" dirty="0">
                <a:solidFill>
                  <a:srgbClr val="002060"/>
                </a:solidFill>
                <a:latin typeface="Anonymous" panose="02000409000000000000" pitchFamily="49" charset="-94"/>
              </a:rPr>
              <a:t>Odaklanma Eksikliği; </a:t>
            </a:r>
            <a:r>
              <a:rPr lang="tr-TR" sz="2400" cap="none" dirty="0">
                <a:solidFill>
                  <a:srgbClr val="002060"/>
                </a:solidFill>
                <a:latin typeface="Arial" panose="020B0604020202020204" pitchFamily="34" charset="0"/>
                <a:cs typeface="Arial" panose="020B0604020202020204" pitchFamily="34" charset="0"/>
              </a:rPr>
              <a:t>temel fikri dağıtacak detaylar</a:t>
            </a:r>
            <a:r>
              <a:rPr lang="tr-TR" sz="2400" b="1" cap="none" dirty="0">
                <a:solidFill>
                  <a:srgbClr val="002060"/>
                </a:solidFill>
                <a:latin typeface="Anonymous" panose="02000409000000000000" pitchFamily="49" charset="-94"/>
              </a:rPr>
              <a:t> </a:t>
            </a:r>
          </a:p>
          <a:p>
            <a:pPr>
              <a:lnSpc>
                <a:spcPct val="150000"/>
              </a:lnSpc>
              <a:buFont typeface="Courier New" panose="02070309020205020404" pitchFamily="49" charset="0"/>
              <a:buChar char="o"/>
            </a:pPr>
            <a:r>
              <a:rPr lang="tr-TR" sz="2400" b="1" cap="none" dirty="0">
                <a:solidFill>
                  <a:srgbClr val="002060"/>
                </a:solidFill>
                <a:latin typeface="Anonymous" panose="02000409000000000000" pitchFamily="49" charset="-94"/>
              </a:rPr>
              <a:t>Erken Yargılama: </a:t>
            </a:r>
            <a:r>
              <a:rPr lang="tr-TR" sz="2400" cap="none" dirty="0">
                <a:solidFill>
                  <a:srgbClr val="002060"/>
                </a:solidFill>
                <a:latin typeface="Arial" panose="020B0604020202020204" pitchFamily="34" charset="0"/>
                <a:cs typeface="Arial" panose="020B0604020202020204" pitchFamily="34" charset="0"/>
              </a:rPr>
              <a:t>konuşma tamamlanmadan sonuca yönelmek</a:t>
            </a:r>
            <a:endParaRPr lang="tr-TR"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1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07F1B6-936A-4E06-83DA-BAB92FB6C7F9}"/>
              </a:ext>
            </a:extLst>
          </p:cNvPr>
          <p:cNvSpPr>
            <a:spLocks noGrp="1"/>
          </p:cNvSpPr>
          <p:nvPr>
            <p:ph type="ctrTitle"/>
          </p:nvPr>
        </p:nvSpPr>
        <p:spPr>
          <a:xfrm>
            <a:off x="1847528" y="1412776"/>
            <a:ext cx="8689976" cy="2509213"/>
          </a:xfrm>
        </p:spPr>
        <p:txBody>
          <a:bodyPr>
            <a:normAutofit/>
          </a:bodyPr>
          <a:lstStyle/>
          <a:p>
            <a:r>
              <a:rPr lang="tr-TR" sz="7200" dirty="0"/>
              <a:t>DİNLEME </a:t>
            </a:r>
          </a:p>
        </p:txBody>
      </p:sp>
    </p:spTree>
    <p:extLst>
      <p:ext uri="{BB962C8B-B14F-4D97-AF65-F5344CB8AC3E}">
        <p14:creationId xmlns:p14="http://schemas.microsoft.com/office/powerpoint/2010/main" val="264208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8B923CCA-1995-4C6A-BB5B-41FA3D1F389B}"/>
              </a:ext>
            </a:extLst>
          </p:cNvPr>
          <p:cNvSpPr txBox="1"/>
          <p:nvPr/>
        </p:nvSpPr>
        <p:spPr>
          <a:xfrm>
            <a:off x="407368" y="519174"/>
            <a:ext cx="11514843" cy="675569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tr-TR" b="1" dirty="0">
                <a:solidFill>
                  <a:srgbClr val="002060"/>
                </a:solidFill>
                <a:latin typeface="Arial" panose="020B0604020202020204" pitchFamily="34" charset="0"/>
                <a:cs typeface="Arial" panose="020B0604020202020204" pitchFamily="34" charset="0"/>
              </a:rPr>
              <a:t>Görüntüde Dinleme: </a:t>
            </a:r>
            <a:r>
              <a:rPr lang="tr-TR" dirty="0">
                <a:solidFill>
                  <a:srgbClr val="002060"/>
                </a:solidFill>
                <a:latin typeface="Arial" panose="020B0604020202020204" pitchFamily="34" charset="0"/>
                <a:cs typeface="Arial" panose="020B0604020202020204" pitchFamily="34" charset="0"/>
              </a:rPr>
              <a:t>dış görünüşte dinliyor gibi görünürken, zihnin başka konuyla meşgul olması. </a:t>
            </a:r>
            <a:endParaRPr lang="tr-TR" b="1" dirty="0">
              <a:solidFill>
                <a:srgbClr val="002060"/>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q"/>
            </a:pPr>
            <a:r>
              <a:rPr lang="tr-TR" b="1" dirty="0">
                <a:solidFill>
                  <a:srgbClr val="002060"/>
                </a:solidFill>
                <a:latin typeface="Arial" panose="020B0604020202020204" pitchFamily="34" charset="0"/>
                <a:cs typeface="Arial" panose="020B0604020202020204" pitchFamily="34" charset="0"/>
              </a:rPr>
              <a:t>Seçerek Dinleme: </a:t>
            </a:r>
            <a:r>
              <a:rPr lang="tr-TR" dirty="0">
                <a:solidFill>
                  <a:srgbClr val="002060"/>
                </a:solidFill>
                <a:latin typeface="Arial" panose="020B0604020202020204" pitchFamily="34" charset="0"/>
                <a:cs typeface="Arial" panose="020B0604020202020204" pitchFamily="34" charset="0"/>
              </a:rPr>
              <a:t>konuşulanlardan ilgilenilen bölümün dinlenmesi.</a:t>
            </a:r>
            <a:endParaRPr lang="tr-TR" b="1" dirty="0">
              <a:solidFill>
                <a:srgbClr val="002060"/>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q"/>
            </a:pPr>
            <a:r>
              <a:rPr lang="tr-TR" b="1" dirty="0">
                <a:solidFill>
                  <a:srgbClr val="002060"/>
                </a:solidFill>
                <a:latin typeface="Arial" panose="020B0604020202020204" pitchFamily="34" charset="0"/>
                <a:cs typeface="Arial" panose="020B0604020202020204" pitchFamily="34" charset="0"/>
              </a:rPr>
              <a:t>Savunmacı Dinleme: </a:t>
            </a:r>
            <a:r>
              <a:rPr lang="tr-TR" dirty="0">
                <a:solidFill>
                  <a:srgbClr val="002060"/>
                </a:solidFill>
                <a:latin typeface="Arial" panose="020B0604020202020204" pitchFamily="34" charset="0"/>
                <a:cs typeface="Arial" panose="020B0604020202020204" pitchFamily="34" charset="0"/>
              </a:rPr>
              <a:t>d</a:t>
            </a:r>
            <a:r>
              <a:rPr lang="tr-TR" dirty="0">
                <a:latin typeface="Arial" panose="020B0604020202020204" pitchFamily="34" charset="0"/>
                <a:cs typeface="Arial" panose="020B0604020202020204" pitchFamily="34" charset="0"/>
              </a:rPr>
              <a:t>inleyicinin konuşandan ne duyarsa duysun her söyleneni kendine yöneltilmiş bir saldırı kabul ederek ona karşı savunmaya geçmesi.</a:t>
            </a:r>
            <a:endParaRPr lang="tr-TR" b="1" dirty="0">
              <a:solidFill>
                <a:srgbClr val="002060"/>
              </a:solidFill>
              <a:latin typeface="Arial" panose="020B0604020202020204" pitchFamily="34" charset="0"/>
              <a:cs typeface="Arial" panose="020B0604020202020204" pitchFamily="34" charset="0"/>
            </a:endParaRPr>
          </a:p>
          <a:p>
            <a:pPr marL="457200" lvl="0" indent="-457200" algn="just">
              <a:lnSpc>
                <a:spcPct val="150000"/>
              </a:lnSpc>
              <a:buFont typeface="Wingdings" panose="05000000000000000000" pitchFamily="2" charset="2"/>
              <a:buChar char="q"/>
            </a:pPr>
            <a:r>
              <a:rPr lang="tr-TR" b="1" dirty="0">
                <a:solidFill>
                  <a:srgbClr val="002060"/>
                </a:solidFill>
                <a:latin typeface="Arial" panose="020B0604020202020204" pitchFamily="34" charset="0"/>
                <a:cs typeface="Arial" panose="020B0604020202020204" pitchFamily="34" charset="0"/>
              </a:rPr>
              <a:t>Etkin Dinleme: </a:t>
            </a:r>
            <a:r>
              <a:rPr lang="tr-TR" dirty="0">
                <a:solidFill>
                  <a:srgbClr val="002060"/>
                </a:solidFill>
                <a:latin typeface="Arial" panose="020B0604020202020204" pitchFamily="34" charset="0"/>
                <a:cs typeface="Arial" panose="020B0604020202020204" pitchFamily="34" charset="0"/>
              </a:rPr>
              <a:t>duyduklarını hissetmeye ve gerçekleri algılamaya çalışarak, cevap vermeye hazır şekilde dinleme.</a:t>
            </a:r>
            <a:endParaRPr lang="tr-TR" b="1" dirty="0">
              <a:solidFill>
                <a:srgbClr val="002060"/>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q"/>
            </a:pPr>
            <a:r>
              <a:rPr lang="tr-TR" b="1" dirty="0">
                <a:solidFill>
                  <a:srgbClr val="002060"/>
                </a:solidFill>
                <a:latin typeface="Arial" panose="020B0604020202020204" pitchFamily="34" charset="0"/>
                <a:cs typeface="Arial" panose="020B0604020202020204" pitchFamily="34" charset="0"/>
              </a:rPr>
              <a:t>Empatik Dinleme: </a:t>
            </a:r>
            <a:r>
              <a:rPr lang="tr-TR" dirty="0">
                <a:solidFill>
                  <a:srgbClr val="002060"/>
                </a:solidFill>
                <a:latin typeface="Arial" panose="020B0604020202020204" pitchFamily="34" charset="0"/>
                <a:cs typeface="Arial" panose="020B0604020202020204" pitchFamily="34" charset="0"/>
              </a:rPr>
              <a:t>dinleyicinin mesajı konuşmacının bakış açısından, değer yargılarını kavrayarak anlaması.</a:t>
            </a:r>
            <a:endParaRPr lang="tr-TR" b="1" dirty="0">
              <a:solidFill>
                <a:srgbClr val="002060"/>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q"/>
            </a:pPr>
            <a:r>
              <a:rPr lang="tr-TR" b="1" dirty="0">
                <a:solidFill>
                  <a:srgbClr val="002060"/>
                </a:solidFill>
                <a:latin typeface="Arial" panose="020B0604020202020204" pitchFamily="34" charset="0"/>
                <a:cs typeface="Arial" panose="020B0604020202020204" pitchFamily="34" charset="0"/>
              </a:rPr>
              <a:t>Estetik Dinleme: </a:t>
            </a:r>
            <a:r>
              <a:rPr lang="tr-TR" dirty="0">
                <a:latin typeface="Arial" panose="020B0604020202020204" pitchFamily="34" charset="0"/>
                <a:cs typeface="Arial" panose="020B0604020202020204" pitchFamily="34" charset="0"/>
              </a:rPr>
              <a:t>eğlenmek ve zevk almak için yapılan dinleme türüdür.</a:t>
            </a:r>
            <a:endParaRPr lang="tr-TR" b="1" dirty="0">
              <a:solidFill>
                <a:srgbClr val="002060"/>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q"/>
            </a:pPr>
            <a:r>
              <a:rPr lang="tr-TR" b="1" dirty="0">
                <a:solidFill>
                  <a:srgbClr val="002060"/>
                </a:solidFill>
                <a:latin typeface="Arial" panose="020B0604020202020204" pitchFamily="34" charset="0"/>
                <a:cs typeface="Arial" panose="020B0604020202020204" pitchFamily="34" charset="0"/>
              </a:rPr>
              <a:t>Yaratıcı Dinleme: </a:t>
            </a:r>
            <a:r>
              <a:rPr lang="tr-TR" dirty="0">
                <a:latin typeface="Arial" panose="020B0604020202020204" pitchFamily="34" charset="0"/>
                <a:cs typeface="Arial" panose="020B0604020202020204" pitchFamily="34" charset="0"/>
              </a:rPr>
              <a:t>Dinleyicinin dinlediklerini yorumlaması ve bunlardan yeni fikirler üretmesini amaçlayan dinleme türüdür.</a:t>
            </a:r>
            <a:endParaRPr lang="tr-TR" b="1" dirty="0">
              <a:solidFill>
                <a:srgbClr val="002060"/>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q"/>
            </a:pPr>
            <a:r>
              <a:rPr lang="tr-TR" b="1" dirty="0">
                <a:solidFill>
                  <a:srgbClr val="002060"/>
                </a:solidFill>
                <a:latin typeface="Arial" panose="020B0604020202020204" pitchFamily="34" charset="0"/>
                <a:cs typeface="Arial" panose="020B0604020202020204" pitchFamily="34" charset="0"/>
              </a:rPr>
              <a:t>Eleştirel Dinleme: </a:t>
            </a:r>
            <a:r>
              <a:rPr lang="tr-TR" dirty="0">
                <a:solidFill>
                  <a:srgbClr val="002060"/>
                </a:solidFill>
                <a:latin typeface="Arial" panose="020B0604020202020204" pitchFamily="34" charset="0"/>
                <a:cs typeface="Arial" panose="020B0604020202020204" pitchFamily="34" charset="0"/>
              </a:rPr>
              <a:t>sadece anlamak için değil yargılamak, değerlendirmek, mesajın doğruluk yanlışlık payını tespit etmek için yapılan dinleme türüdür.</a:t>
            </a:r>
          </a:p>
          <a:p>
            <a:pPr marL="457200" indent="-457200" algn="just">
              <a:lnSpc>
                <a:spcPct val="150000"/>
              </a:lnSpc>
              <a:buFont typeface="Wingdings" panose="05000000000000000000" pitchFamily="2" charset="2"/>
              <a:buChar char="q"/>
            </a:pPr>
            <a:r>
              <a:rPr lang="tr-TR" b="1" dirty="0">
                <a:solidFill>
                  <a:srgbClr val="002060"/>
                </a:solidFill>
                <a:latin typeface="Arial" panose="020B0604020202020204" pitchFamily="34" charset="0"/>
                <a:cs typeface="Arial" panose="020B0604020202020204" pitchFamily="34" charset="0"/>
              </a:rPr>
              <a:t>Not Alarak Dinleme: </a:t>
            </a:r>
            <a:r>
              <a:rPr lang="tr-TR" dirty="0">
                <a:solidFill>
                  <a:srgbClr val="202124"/>
                </a:solidFill>
                <a:latin typeface="arial" panose="020B0604020202020204" pitchFamily="34" charset="0"/>
              </a:rPr>
              <a:t>Dinleme sürecinde önceden belirlenen konu veya noktalarla ilgili notların alınması ile gerçekleşen dinleme türüdür.</a:t>
            </a:r>
            <a:endParaRPr lang="tr-TR"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endParaRPr lang="tr-TR" sz="2800" b="1" dirty="0">
              <a:solidFill>
                <a:srgbClr val="002060"/>
              </a:solidFill>
              <a:latin typeface="Matura MT Script Capitals" panose="03020802060602070202" pitchFamily="66" charset="0"/>
              <a:cs typeface="Arial" panose="020B0604020202020204" pitchFamily="34" charset="0"/>
            </a:endParaRPr>
          </a:p>
        </p:txBody>
      </p:sp>
      <p:sp>
        <p:nvSpPr>
          <p:cNvPr id="3" name="Slayt Numarası Yer Tutucusu 2">
            <a:extLst>
              <a:ext uri="{FF2B5EF4-FFF2-40B4-BE49-F238E27FC236}">
                <a16:creationId xmlns:a16="http://schemas.microsoft.com/office/drawing/2014/main" id="{94626835-605C-46AD-A4D1-F041149DFBBF}"/>
              </a:ext>
            </a:extLst>
          </p:cNvPr>
          <p:cNvSpPr>
            <a:spLocks noGrp="1"/>
          </p:cNvSpPr>
          <p:nvPr>
            <p:ph type="sldNum" sz="quarter" idx="12"/>
          </p:nvPr>
        </p:nvSpPr>
        <p:spPr/>
        <p:txBody>
          <a:bodyPr/>
          <a:lstStyle/>
          <a:p>
            <a:fld id="{8E70AB02-4F6D-446F-AB32-E3FD60C530EB}" type="slidenum">
              <a:rPr lang="tr-TR" smtClean="0">
                <a:solidFill>
                  <a:schemeClr val="bg2"/>
                </a:solidFill>
                <a:latin typeface="Arial Black" panose="020B0A04020102020204" pitchFamily="34" charset="0"/>
              </a:rPr>
              <a:t>20</a:t>
            </a:fld>
            <a:endParaRPr lang="tr-TR" dirty="0">
              <a:solidFill>
                <a:schemeClr val="bg2"/>
              </a:solidFill>
              <a:latin typeface="Arial Black" panose="020B0A04020102020204" pitchFamily="34" charset="0"/>
            </a:endParaRPr>
          </a:p>
        </p:txBody>
      </p:sp>
      <p:sp>
        <p:nvSpPr>
          <p:cNvPr id="12" name="Metin kutusu 11">
            <a:extLst>
              <a:ext uri="{FF2B5EF4-FFF2-40B4-BE49-F238E27FC236}">
                <a16:creationId xmlns:a16="http://schemas.microsoft.com/office/drawing/2014/main" id="{D6A6A34F-1BD9-4346-B806-50DE3751DAFE}"/>
              </a:ext>
            </a:extLst>
          </p:cNvPr>
          <p:cNvSpPr txBox="1"/>
          <p:nvPr/>
        </p:nvSpPr>
        <p:spPr>
          <a:xfrm>
            <a:off x="3575720" y="57509"/>
            <a:ext cx="439248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400" b="1" dirty="0">
                <a:solidFill>
                  <a:schemeClr val="tx1"/>
                </a:solidFill>
                <a:latin typeface="Arial" panose="020B0604020202020204" pitchFamily="34" charset="0"/>
                <a:cs typeface="Arial" panose="020B0604020202020204" pitchFamily="34" charset="0"/>
              </a:rPr>
              <a:t>DİNLEME TÜRLERİ</a:t>
            </a:r>
          </a:p>
        </p:txBody>
      </p:sp>
    </p:spTree>
    <p:extLst>
      <p:ext uri="{BB962C8B-B14F-4D97-AF65-F5344CB8AC3E}">
        <p14:creationId xmlns:p14="http://schemas.microsoft.com/office/powerpoint/2010/main" val="9561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p:cTn id="4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 calcmode="lin" valueType="num">
                                      <p:cBhvr>
                                        <p:cTn id="54"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 calcmode="lin" valueType="num">
                                      <p:cBhvr>
                                        <p:cTn id="61"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7">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 calcmode="lin" valueType="num">
                                      <p:cBhvr>
                                        <p:cTn id="68"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9F952D7-4369-4CB2-822C-B19F8D6D1B40}"/>
              </a:ext>
            </a:extLst>
          </p:cNvPr>
          <p:cNvSpPr>
            <a:spLocks noGrp="1"/>
          </p:cNvSpPr>
          <p:nvPr>
            <p:ph sz="quarter" idx="13"/>
          </p:nvPr>
        </p:nvSpPr>
        <p:spPr>
          <a:xfrm>
            <a:off x="914087" y="1916832"/>
            <a:ext cx="10363826" cy="3424107"/>
          </a:xfrm>
        </p:spPr>
        <p:txBody>
          <a:bodyPr>
            <a:normAutofit/>
          </a:bodyPr>
          <a:lstStyle/>
          <a:p>
            <a:pPr marL="0" indent="0" algn="ctr">
              <a:buNone/>
            </a:pPr>
            <a:endParaRPr lang="tr-TR" sz="5400" i="1" dirty="0">
              <a:solidFill>
                <a:srgbClr val="C00000"/>
              </a:solidFill>
              <a:latin typeface="AR DELANEY" panose="02000000000000000000" pitchFamily="2" charset="0"/>
            </a:endParaRPr>
          </a:p>
          <a:p>
            <a:pPr marL="0" indent="0" algn="ctr">
              <a:buNone/>
            </a:pPr>
            <a:r>
              <a:rPr lang="tr-TR" sz="5400" i="1" dirty="0">
                <a:solidFill>
                  <a:srgbClr val="C00000"/>
                </a:solidFill>
                <a:latin typeface="AR DELANEY" panose="02000000000000000000" pitchFamily="2" charset="0"/>
              </a:rPr>
              <a:t>Siz iyi bir dinleyici misiniz? </a:t>
            </a:r>
          </a:p>
        </p:txBody>
      </p:sp>
    </p:spTree>
    <p:extLst>
      <p:ext uri="{BB962C8B-B14F-4D97-AF65-F5344CB8AC3E}">
        <p14:creationId xmlns:p14="http://schemas.microsoft.com/office/powerpoint/2010/main" val="296411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9F952D7-4369-4CB2-822C-B19F8D6D1B40}"/>
              </a:ext>
            </a:extLst>
          </p:cNvPr>
          <p:cNvSpPr>
            <a:spLocks noGrp="1"/>
          </p:cNvSpPr>
          <p:nvPr>
            <p:ph sz="quarter" idx="13"/>
          </p:nvPr>
        </p:nvSpPr>
        <p:spPr>
          <a:xfrm>
            <a:off x="911424" y="1448780"/>
            <a:ext cx="10510505" cy="3960440"/>
          </a:xfrm>
        </p:spPr>
        <p:txBody>
          <a:bodyPr>
            <a:noAutofit/>
          </a:bodyPr>
          <a:lstStyle/>
          <a:p>
            <a:pPr marL="0" indent="0" algn="just">
              <a:buNone/>
            </a:pPr>
            <a:r>
              <a:rPr lang="tr-TR" sz="3200" dirty="0">
                <a:solidFill>
                  <a:srgbClr val="002060"/>
                </a:solidFill>
                <a:latin typeface="Anonymous" panose="02000409000000000000" pitchFamily="49" charset="-94"/>
              </a:rPr>
              <a:t>B</a:t>
            </a:r>
            <a:r>
              <a:rPr lang="tr-TR" sz="3200" cap="none" dirty="0">
                <a:solidFill>
                  <a:srgbClr val="002060"/>
                </a:solidFill>
                <a:latin typeface="Anonymous" panose="02000409000000000000" pitchFamily="49" charset="-94"/>
              </a:rPr>
              <a:t>ir arkadaşım beni her zaman dinlediğini iddia eder; ben de gerçek anlamda beni dinlemediğini iddia ederim.</a:t>
            </a:r>
          </a:p>
          <a:p>
            <a:pPr marL="0" indent="0" algn="ctr">
              <a:buNone/>
            </a:pPr>
            <a:r>
              <a:rPr lang="tr-TR" sz="3200" b="1" i="1" cap="none" dirty="0">
                <a:solidFill>
                  <a:srgbClr val="002060"/>
                </a:solidFill>
                <a:latin typeface="Anonymous" panose="02000409000000000000" pitchFamily="49" charset="-94"/>
              </a:rPr>
              <a:t>Kimin iddiasının doğru olduğuna siz karar verin: </a:t>
            </a:r>
            <a:endParaRPr lang="tr-TR" sz="3200" b="1" i="1" dirty="0">
              <a:solidFill>
                <a:srgbClr val="002060"/>
              </a:solidFill>
              <a:latin typeface="Anonymous" panose="02000409000000000000" pitchFamily="49" charset="-94"/>
            </a:endParaRPr>
          </a:p>
        </p:txBody>
      </p:sp>
    </p:spTree>
    <p:extLst>
      <p:ext uri="{BB962C8B-B14F-4D97-AF65-F5344CB8AC3E}">
        <p14:creationId xmlns:p14="http://schemas.microsoft.com/office/powerpoint/2010/main" val="83229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9F952D7-4369-4CB2-822C-B19F8D6D1B40}"/>
              </a:ext>
            </a:extLst>
          </p:cNvPr>
          <p:cNvSpPr>
            <a:spLocks noGrp="1"/>
          </p:cNvSpPr>
          <p:nvPr>
            <p:ph sz="quarter" idx="13"/>
          </p:nvPr>
        </p:nvSpPr>
        <p:spPr>
          <a:xfrm>
            <a:off x="695400" y="1124744"/>
            <a:ext cx="10801200" cy="4968552"/>
          </a:xfrm>
        </p:spPr>
        <p:txBody>
          <a:bodyPr>
            <a:noAutofit/>
          </a:bodyPr>
          <a:lstStyle/>
          <a:p>
            <a:pPr marL="0" indent="0" algn="just">
              <a:buNone/>
            </a:pPr>
            <a:r>
              <a:rPr lang="tr-TR" sz="2200" cap="none" dirty="0">
                <a:latin typeface="Arial" panose="020B0604020202020204" pitchFamily="34" charset="0"/>
                <a:cs typeface="Arial" panose="020B0604020202020204" pitchFamily="34" charset="0"/>
              </a:rPr>
              <a:t>Onunla konuşurken bilgisayarda oyun oynuyor, cep telefonuna gelen mesajları yanıtlıyor, bir taraftan da televizyondaki yarışma programını takip ediyor. «Sen beni dinlemiyorsun» dediğimde «hayır dinliyorum, sor, hepsini anlatırım sana» diye yanıt veriyor. </a:t>
            </a:r>
          </a:p>
          <a:p>
            <a:pPr marL="0" indent="0" algn="ctr">
              <a:buNone/>
            </a:pPr>
            <a:r>
              <a:rPr lang="tr-TR" sz="2200" cap="none" dirty="0">
                <a:latin typeface="Arial" panose="020B0604020202020204" pitchFamily="34" charset="0"/>
                <a:cs typeface="Arial" panose="020B0604020202020204" pitchFamily="34" charset="0"/>
              </a:rPr>
              <a:t>Ona başka şeylerle ilgilenirken benim dinlendiğimi hissetmediğimi, dinlemenin karşıdakinin söylediklerini hafızaya almaktan ibaret olmadığını, göz teması kurması, dinlediğini başını sallayarak göstermesi, anlattıklarımla ilgili soru sorması gerektiğini ifade ediyorum ancak değişen bir şey yok. Dinlemek istemiyorsa bunu açıkça söylemesini istiyorum. Yanıtı «hayır dinlemeyi istiyorum» oluyor.</a:t>
            </a:r>
          </a:p>
          <a:p>
            <a:pPr marL="0" indent="0" algn="ctr">
              <a:buNone/>
            </a:pPr>
            <a:r>
              <a:rPr lang="tr-TR" sz="4000" i="1" cap="none" dirty="0">
                <a:latin typeface="AR HERMANN" panose="02000000000000000000" pitchFamily="2" charset="0"/>
                <a:cs typeface="Arial" panose="020B0604020202020204" pitchFamily="34" charset="0"/>
              </a:rPr>
              <a:t>Sizce gerçekten dinliyor mu?</a:t>
            </a:r>
          </a:p>
          <a:p>
            <a:pPr marL="0" indent="0" algn="ctr">
              <a:buNone/>
            </a:pPr>
            <a:endParaRPr lang="tr-TR" sz="22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14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9F952D7-4369-4CB2-822C-B19F8D6D1B40}"/>
              </a:ext>
            </a:extLst>
          </p:cNvPr>
          <p:cNvSpPr>
            <a:spLocks noGrp="1"/>
          </p:cNvSpPr>
          <p:nvPr>
            <p:ph sz="quarter" idx="13"/>
          </p:nvPr>
        </p:nvSpPr>
        <p:spPr>
          <a:xfrm>
            <a:off x="839416" y="836712"/>
            <a:ext cx="10801200" cy="5472608"/>
          </a:xfrm>
        </p:spPr>
        <p:txBody>
          <a:bodyPr>
            <a:noAutofit/>
          </a:bodyPr>
          <a:lstStyle/>
          <a:p>
            <a:pPr marL="0" indent="0" algn="just">
              <a:lnSpc>
                <a:spcPct val="150000"/>
              </a:lnSpc>
              <a:buNone/>
            </a:pPr>
            <a:r>
              <a:rPr lang="tr-TR" sz="2600" cap="none" dirty="0">
                <a:latin typeface="AR BERKLEY" panose="02000000000000000000" pitchFamily="2" charset="0"/>
                <a:cs typeface="Arial" panose="020B0604020202020204" pitchFamily="34" charset="0"/>
              </a:rPr>
              <a:t>Bu arada benim yaşadığım duyguyu anlaması için bir gün onunla konuşurken bilgisayarıma döndüm, hem bilgisayarımla ilgilendim hem arada ona bakıp onu dinledim. Bu duruma beş dakika dayanabildi ve biraz kızgın halde «senin işin var ben gidiyorum» diyerek ayağa kalktı. «Ama neden kızarak gidiyorsun, ben de senin gibi dinledim» dedim. Hiçbir şey söylemeden gitti. Sonrası ne oldu diyorsanız;</a:t>
            </a:r>
          </a:p>
          <a:p>
            <a:pPr marL="0" indent="0" algn="ctr">
              <a:lnSpc>
                <a:spcPct val="150000"/>
              </a:lnSpc>
              <a:buNone/>
            </a:pPr>
            <a:endParaRPr lang="tr-TR" sz="2400" i="1" cap="none" dirty="0">
              <a:latin typeface="Goudy Stout" panose="0202090407030B020401" pitchFamily="18" charset="0"/>
              <a:cs typeface="Arial" panose="020B0604020202020204" pitchFamily="34" charset="0"/>
            </a:endParaRPr>
          </a:p>
          <a:p>
            <a:pPr marL="0" indent="0" algn="ctr">
              <a:lnSpc>
                <a:spcPct val="150000"/>
              </a:lnSpc>
              <a:buNone/>
            </a:pPr>
            <a:r>
              <a:rPr lang="tr-TR" sz="2400" i="1" cap="none" dirty="0">
                <a:latin typeface="Goudy Stout" panose="0202090407030B020401" pitchFamily="18" charset="0"/>
                <a:cs typeface="Arial" panose="020B0604020202020204" pitchFamily="34" charset="0"/>
              </a:rPr>
              <a:t>ŞU AN ESKİYE GÖRE BAYA İYİ BİR DİNLEYİCİ OLDU.</a:t>
            </a:r>
          </a:p>
          <a:p>
            <a:pPr marL="0" indent="0" algn="ctr">
              <a:buNone/>
            </a:pPr>
            <a:endParaRPr lang="tr-TR" sz="22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678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639616" y="836712"/>
            <a:ext cx="8208912" cy="646331"/>
          </a:xfrm>
          <a:prstGeom prst="rect">
            <a:avLst/>
          </a:prstGeom>
          <a:solidFill>
            <a:srgbClr val="9966FF"/>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3600" dirty="0">
                <a:solidFill>
                  <a:schemeClr val="bg1"/>
                </a:solidFill>
                <a:latin typeface="Arial Black" panose="020B0A04020102020204" pitchFamily="34" charset="0"/>
              </a:rPr>
              <a:t>DİNLEME NEDİR?</a:t>
            </a:r>
          </a:p>
        </p:txBody>
      </p:sp>
      <p:sp>
        <p:nvSpPr>
          <p:cNvPr id="4" name="Metin kutusu 3">
            <a:extLst>
              <a:ext uri="{FF2B5EF4-FFF2-40B4-BE49-F238E27FC236}">
                <a16:creationId xmlns:a16="http://schemas.microsoft.com/office/drawing/2014/main" id="{5056E936-2548-4334-A803-7313897F79C8}"/>
              </a:ext>
            </a:extLst>
          </p:cNvPr>
          <p:cNvSpPr txBox="1"/>
          <p:nvPr/>
        </p:nvSpPr>
        <p:spPr>
          <a:xfrm>
            <a:off x="371364" y="2276872"/>
            <a:ext cx="11449272" cy="2217082"/>
          </a:xfrm>
          <a:prstGeom prst="rect">
            <a:avLst/>
          </a:prstGeom>
          <a:gradFill flip="none" rotWithShape="1">
            <a:gsLst>
              <a:gs pos="0">
                <a:srgbClr val="CC66FF">
                  <a:shade val="30000"/>
                  <a:satMod val="115000"/>
                </a:srgbClr>
              </a:gs>
              <a:gs pos="50000">
                <a:srgbClr val="CC66FF">
                  <a:shade val="67500"/>
                  <a:satMod val="115000"/>
                </a:srgbClr>
              </a:gs>
              <a:gs pos="100000">
                <a:srgbClr val="CC66FF">
                  <a:shade val="100000"/>
                  <a:satMod val="115000"/>
                </a:srgbClr>
              </a:gs>
            </a:gsLst>
            <a:lin ang="13500000" scaled="1"/>
            <a:tileRec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150000"/>
              </a:lnSpc>
            </a:pPr>
            <a:r>
              <a:rPr lang="tr-TR" sz="3200" b="1" dirty="0">
                <a:solidFill>
                  <a:schemeClr val="bg1"/>
                </a:solidFill>
                <a:latin typeface="Arial" panose="020B0604020202020204" pitchFamily="34" charset="0"/>
                <a:cs typeface="Arial" panose="020B0604020202020204" pitchFamily="34" charset="0"/>
              </a:rPr>
              <a:t>Sözlü ve sözsüz iletileri alma, (kavrama, yorumlama ve değerlendirme işlevlerinden sonra) onlardan bir anlam oluşturma ve onlara tepkide bulunma sürecidir.</a:t>
            </a:r>
          </a:p>
        </p:txBody>
      </p:sp>
      <p:sp>
        <p:nvSpPr>
          <p:cNvPr id="3" name="Slayt Numarası Yer Tutucusu 2">
            <a:extLst>
              <a:ext uri="{FF2B5EF4-FFF2-40B4-BE49-F238E27FC236}">
                <a16:creationId xmlns:a16="http://schemas.microsoft.com/office/drawing/2014/main" id="{81CEBB3D-F31D-450D-BFAE-6031CC602450}"/>
              </a:ext>
            </a:extLst>
          </p:cNvPr>
          <p:cNvSpPr>
            <a:spLocks noGrp="1"/>
          </p:cNvSpPr>
          <p:nvPr>
            <p:ph type="sldNum" sz="quarter" idx="12"/>
          </p:nvPr>
        </p:nvSpPr>
        <p:spPr>
          <a:xfrm>
            <a:off x="8401608" y="6475692"/>
            <a:ext cx="2133600" cy="365125"/>
          </a:xfrm>
        </p:spPr>
        <p:txBody>
          <a:bodyPr/>
          <a:lstStyle/>
          <a:p>
            <a:fld id="{8E70AB02-4F6D-446F-AB32-E3FD60C530EB}" type="slidenum">
              <a:rPr lang="tr-TR" b="1" smtClean="0">
                <a:solidFill>
                  <a:schemeClr val="bg2"/>
                </a:solidFill>
                <a:latin typeface="Arial Black" panose="020B0A04020102020204" pitchFamily="34" charset="0"/>
              </a:rPr>
              <a:t>7</a:t>
            </a:fld>
            <a:endParaRPr lang="tr-TR" b="1" dirty="0">
              <a:solidFill>
                <a:schemeClr val="bg2"/>
              </a:solidFill>
              <a:latin typeface="Arial Black" panose="020B0A04020102020204" pitchFamily="34" charset="0"/>
            </a:endParaRPr>
          </a:p>
        </p:txBody>
      </p:sp>
    </p:spTree>
    <p:extLst>
      <p:ext uri="{BB962C8B-B14F-4D97-AF65-F5344CB8AC3E}">
        <p14:creationId xmlns:p14="http://schemas.microsoft.com/office/powerpoint/2010/main" val="6390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A3B6234-3241-40AA-8B60-4AAF6C6198F9}"/>
              </a:ext>
            </a:extLst>
          </p:cNvPr>
          <p:cNvPicPr>
            <a:picLocks noChangeAspect="1"/>
          </p:cNvPicPr>
          <p:nvPr/>
        </p:nvPicPr>
        <p:blipFill>
          <a:blip r:embed="rId2"/>
          <a:stretch>
            <a:fillRect/>
          </a:stretch>
        </p:blipFill>
        <p:spPr>
          <a:xfrm>
            <a:off x="2063552" y="1360333"/>
            <a:ext cx="7096125" cy="4933950"/>
          </a:xfrm>
          <a:prstGeom prst="rect">
            <a:avLst/>
          </a:prstGeom>
        </p:spPr>
      </p:pic>
      <p:sp>
        <p:nvSpPr>
          <p:cNvPr id="4" name="Metin kutusu 3">
            <a:extLst>
              <a:ext uri="{FF2B5EF4-FFF2-40B4-BE49-F238E27FC236}">
                <a16:creationId xmlns:a16="http://schemas.microsoft.com/office/drawing/2014/main" id="{9016BBCD-3956-4964-AED8-A4099D314C59}"/>
              </a:ext>
            </a:extLst>
          </p:cNvPr>
          <p:cNvSpPr txBox="1"/>
          <p:nvPr/>
        </p:nvSpPr>
        <p:spPr>
          <a:xfrm>
            <a:off x="983432" y="539969"/>
            <a:ext cx="4320480" cy="584775"/>
          </a:xfrm>
          <a:prstGeom prst="rect">
            <a:avLst/>
          </a:prstGeom>
          <a:noFill/>
        </p:spPr>
        <p:txBody>
          <a:bodyPr wrap="square" rtlCol="0">
            <a:spAutoFit/>
          </a:bodyPr>
          <a:lstStyle/>
          <a:p>
            <a:r>
              <a:rPr lang="tr-TR" sz="3200" dirty="0">
                <a:latin typeface="AR BLANCA" panose="02000000000000000000" pitchFamily="2" charset="0"/>
              </a:rPr>
              <a:t>Çincede Dinleme Kelimesi</a:t>
            </a:r>
          </a:p>
        </p:txBody>
      </p:sp>
    </p:spTree>
    <p:extLst>
      <p:ext uri="{BB962C8B-B14F-4D97-AF65-F5344CB8AC3E}">
        <p14:creationId xmlns:p14="http://schemas.microsoft.com/office/powerpoint/2010/main" val="32346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E70AB02-4F6D-446F-AB32-E3FD60C530EB}" type="slidenum">
              <a:rPr lang="tr-TR" smtClean="0"/>
              <a:t>9</a:t>
            </a:fld>
            <a:endParaRPr lang="tr-TR"/>
          </a:p>
        </p:txBody>
      </p:sp>
      <p:sp>
        <p:nvSpPr>
          <p:cNvPr id="5" name="Metin kutusu 4">
            <a:extLst>
              <a:ext uri="{FF2B5EF4-FFF2-40B4-BE49-F238E27FC236}">
                <a16:creationId xmlns:a16="http://schemas.microsoft.com/office/drawing/2014/main" id="{30A4CAEB-8B95-4698-9E98-77909471EC1B}"/>
              </a:ext>
            </a:extLst>
          </p:cNvPr>
          <p:cNvSpPr txBox="1"/>
          <p:nvPr/>
        </p:nvSpPr>
        <p:spPr>
          <a:xfrm>
            <a:off x="1343472" y="476672"/>
            <a:ext cx="8784976" cy="195399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ü"/>
            </a:pPr>
            <a:r>
              <a:rPr lang="tr-TR" sz="2800" b="1" dirty="0">
                <a:solidFill>
                  <a:srgbClr val="002060"/>
                </a:solidFill>
                <a:latin typeface="Forte" panose="03060902040502070203" pitchFamily="66" charset="0"/>
                <a:cs typeface="Arial" panose="020B0604020202020204" pitchFamily="34" charset="0"/>
              </a:rPr>
              <a:t>Dinleme, işitme değildir.</a:t>
            </a:r>
          </a:p>
          <a:p>
            <a:pPr marL="457200" indent="-457200" algn="just">
              <a:lnSpc>
                <a:spcPct val="150000"/>
              </a:lnSpc>
              <a:buFont typeface="Wingdings" panose="05000000000000000000" pitchFamily="2" charset="2"/>
              <a:buChar char="ü"/>
            </a:pPr>
            <a:r>
              <a:rPr lang="tr-TR" sz="2800" b="1" dirty="0">
                <a:solidFill>
                  <a:srgbClr val="002060"/>
                </a:solidFill>
                <a:latin typeface="Forte" panose="03060902040502070203" pitchFamily="66" charset="0"/>
                <a:cs typeface="Arial" panose="020B0604020202020204" pitchFamily="34" charset="0"/>
              </a:rPr>
              <a:t>Dinleme becerisi doğal kabul edilmemektedir.</a:t>
            </a:r>
          </a:p>
          <a:p>
            <a:pPr marL="457200" indent="-457200" algn="just">
              <a:lnSpc>
                <a:spcPct val="150000"/>
              </a:lnSpc>
              <a:buFont typeface="Wingdings" panose="05000000000000000000" pitchFamily="2" charset="2"/>
              <a:buChar char="ü"/>
            </a:pPr>
            <a:r>
              <a:rPr lang="tr-TR" sz="2800" b="1" dirty="0">
                <a:solidFill>
                  <a:srgbClr val="002060"/>
                </a:solidFill>
                <a:latin typeface="Forte" panose="03060902040502070203" pitchFamily="66" charset="0"/>
                <a:cs typeface="Arial" panose="020B0604020202020204" pitchFamily="34" charset="0"/>
              </a:rPr>
              <a:t>Bütün dinleyiciler aynı iletiyi almazlar.</a:t>
            </a:r>
          </a:p>
        </p:txBody>
      </p:sp>
      <p:sp>
        <p:nvSpPr>
          <p:cNvPr id="8" name="Metin kutusu 7">
            <a:extLst>
              <a:ext uri="{FF2B5EF4-FFF2-40B4-BE49-F238E27FC236}">
                <a16:creationId xmlns:a16="http://schemas.microsoft.com/office/drawing/2014/main" id="{45230EDC-A5D1-4FA5-82AF-AC9550CCCEFD}"/>
              </a:ext>
            </a:extLst>
          </p:cNvPr>
          <p:cNvSpPr txBox="1"/>
          <p:nvPr/>
        </p:nvSpPr>
        <p:spPr>
          <a:xfrm>
            <a:off x="174771" y="2780928"/>
            <a:ext cx="6353277" cy="523220"/>
          </a:xfrm>
          <a:prstGeom prst="rect">
            <a:avLst/>
          </a:prstGeom>
          <a:noFill/>
        </p:spPr>
        <p:txBody>
          <a:bodyPr wrap="square" rtlCol="0">
            <a:spAutoFit/>
          </a:bodyPr>
          <a:lstStyle/>
          <a:p>
            <a:pPr algn="just"/>
            <a:r>
              <a:rPr lang="tr-TR" sz="2800" b="1" dirty="0">
                <a:solidFill>
                  <a:srgbClr val="FF0000"/>
                </a:solidFill>
                <a:latin typeface="Arial" panose="020B0604020202020204" pitchFamily="34" charset="0"/>
                <a:cs typeface="Arial" panose="020B0604020202020204" pitchFamily="34" charset="0"/>
              </a:rPr>
              <a:t>Dinleme Hakkında Bilinen Yanlışlar:</a:t>
            </a:r>
          </a:p>
        </p:txBody>
      </p:sp>
      <p:sp>
        <p:nvSpPr>
          <p:cNvPr id="9" name="Metin kutusu 8">
            <a:extLst>
              <a:ext uri="{FF2B5EF4-FFF2-40B4-BE49-F238E27FC236}">
                <a16:creationId xmlns:a16="http://schemas.microsoft.com/office/drawing/2014/main" id="{3471FBB7-5B16-4E33-A6B4-4CE0E4C1E34F}"/>
              </a:ext>
            </a:extLst>
          </p:cNvPr>
          <p:cNvSpPr txBox="1"/>
          <p:nvPr/>
        </p:nvSpPr>
        <p:spPr>
          <a:xfrm>
            <a:off x="10829" y="3429000"/>
            <a:ext cx="7885371" cy="2239844"/>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v"/>
            </a:pPr>
            <a:r>
              <a:rPr lang="tr-TR" sz="2400" b="1" dirty="0">
                <a:latin typeface="Arial" panose="020B0604020202020204" pitchFamily="34" charset="0"/>
                <a:cs typeface="Arial" panose="020B0604020202020204" pitchFamily="34" charset="0"/>
              </a:rPr>
              <a:t>Dinleme ile ilgili bir sorunum yok.</a:t>
            </a:r>
          </a:p>
          <a:p>
            <a:pPr marL="457200" indent="-457200" algn="just">
              <a:lnSpc>
                <a:spcPct val="150000"/>
              </a:lnSpc>
              <a:buFont typeface="Wingdings" panose="05000000000000000000" pitchFamily="2" charset="2"/>
              <a:buChar char="v"/>
            </a:pPr>
            <a:r>
              <a:rPr lang="tr-TR" sz="2400" b="1" dirty="0">
                <a:latin typeface="Arial" panose="020B0604020202020204" pitchFamily="34" charset="0"/>
                <a:cs typeface="Arial" panose="020B0604020202020204" pitchFamily="34" charset="0"/>
              </a:rPr>
              <a:t>Dinleme ve işitme aynı şeydir.</a:t>
            </a:r>
          </a:p>
          <a:p>
            <a:pPr marL="457200" indent="-457200" algn="just">
              <a:lnSpc>
                <a:spcPct val="150000"/>
              </a:lnSpc>
              <a:buFont typeface="Wingdings" panose="05000000000000000000" pitchFamily="2" charset="2"/>
              <a:buChar char="v"/>
            </a:pPr>
            <a:r>
              <a:rPr lang="tr-TR" sz="2400" b="1" dirty="0">
                <a:latin typeface="Arial" panose="020B0604020202020204" pitchFamily="34" charset="0"/>
                <a:cs typeface="Arial" panose="020B0604020202020204" pitchFamily="34" charset="0"/>
              </a:rPr>
              <a:t>Zeki insanlar daha iyi dinleyicilerdir.</a:t>
            </a:r>
          </a:p>
          <a:p>
            <a:pPr marL="457200" indent="-457200" algn="just">
              <a:lnSpc>
                <a:spcPct val="150000"/>
              </a:lnSpc>
              <a:buFont typeface="Wingdings" panose="05000000000000000000" pitchFamily="2" charset="2"/>
              <a:buChar char="v"/>
            </a:pPr>
            <a:r>
              <a:rPr lang="tr-TR" sz="2400" b="1" dirty="0">
                <a:latin typeface="Arial" panose="020B0604020202020204" pitchFamily="34" charset="0"/>
                <a:cs typeface="Arial" panose="020B0604020202020204" pitchFamily="34" charset="0"/>
              </a:rPr>
              <a:t>Dinleme becerisinin öğrenimi zordur.</a:t>
            </a:r>
          </a:p>
        </p:txBody>
      </p:sp>
    </p:spTree>
    <p:extLst>
      <p:ext uri="{BB962C8B-B14F-4D97-AF65-F5344CB8AC3E}">
        <p14:creationId xmlns:p14="http://schemas.microsoft.com/office/powerpoint/2010/main" val="11455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Daml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Cilt">
  <a:themeElements>
    <a:clrScheme name="Özel 2">
      <a:dk1>
        <a:srgbClr val="BB8FB8"/>
      </a:dk1>
      <a:lt1>
        <a:sysClr val="window" lastClr="FFFFFF"/>
      </a:lt1>
      <a:dk2>
        <a:srgbClr val="373545"/>
      </a:dk2>
      <a:lt2>
        <a:srgbClr val="DECDE8"/>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Damla</Template>
  <TotalTime>637</TotalTime>
  <Words>816</Words>
  <Application>Microsoft Office PowerPoint</Application>
  <PresentationFormat>Geniş ekran</PresentationFormat>
  <Paragraphs>135</Paragraphs>
  <Slides>20</Slides>
  <Notes>1</Notes>
  <HiddenSlides>0</HiddenSlides>
  <MMClips>0</MMClips>
  <ScaleCrop>false</ScaleCrop>
  <HeadingPairs>
    <vt:vector size="6" baseType="variant">
      <vt:variant>
        <vt:lpstr>Kullanılan Yazı Tipleri</vt:lpstr>
      </vt:variant>
      <vt:variant>
        <vt:i4>17</vt:i4>
      </vt:variant>
      <vt:variant>
        <vt:lpstr>Tema</vt:lpstr>
      </vt:variant>
      <vt:variant>
        <vt:i4>2</vt:i4>
      </vt:variant>
      <vt:variant>
        <vt:lpstr>Slayt Başlıkları</vt:lpstr>
      </vt:variant>
      <vt:variant>
        <vt:i4>20</vt:i4>
      </vt:variant>
    </vt:vector>
  </HeadingPairs>
  <TitlesOfParts>
    <vt:vector size="39" baseType="lpstr">
      <vt:lpstr>Anonymous</vt:lpstr>
      <vt:lpstr>AR BERKLEY</vt:lpstr>
      <vt:lpstr>AR BLANCA</vt:lpstr>
      <vt:lpstr>AR DELANEY</vt:lpstr>
      <vt:lpstr>AR HERMANN</vt:lpstr>
      <vt:lpstr>Arial</vt:lpstr>
      <vt:lpstr>Arial</vt:lpstr>
      <vt:lpstr>Arial Black</vt:lpstr>
      <vt:lpstr>Book Antiqua</vt:lpstr>
      <vt:lpstr>Calibri</vt:lpstr>
      <vt:lpstr>Courier New</vt:lpstr>
      <vt:lpstr>Forte</vt:lpstr>
      <vt:lpstr>Goudy Stout</vt:lpstr>
      <vt:lpstr>Matura MT Script Capitals</vt:lpstr>
      <vt:lpstr>Times New Roman</vt:lpstr>
      <vt:lpstr>Tw Cen MT</vt:lpstr>
      <vt:lpstr>Wingdings</vt:lpstr>
      <vt:lpstr>Damla</vt:lpstr>
      <vt:lpstr>Cilt</vt:lpstr>
      <vt:lpstr>PowerPoint Sunusu</vt:lpstr>
      <vt:lpstr>DİNLEME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Dinleme engelleri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DİNLEME</dc:title>
  <dc:creator>yonca bir</dc:creator>
  <cp:lastModifiedBy>Yonca Bir</cp:lastModifiedBy>
  <cp:revision>42</cp:revision>
  <dcterms:created xsi:type="dcterms:W3CDTF">2019-11-24T09:25:12Z</dcterms:created>
  <dcterms:modified xsi:type="dcterms:W3CDTF">2022-01-17T19:11:07Z</dcterms:modified>
</cp:coreProperties>
</file>