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45" r:id="rId3"/>
    <p:sldId id="327" r:id="rId4"/>
    <p:sldId id="328" r:id="rId5"/>
    <p:sldId id="329" r:id="rId6"/>
    <p:sldId id="336" r:id="rId7"/>
    <p:sldId id="337" r:id="rId8"/>
    <p:sldId id="257" r:id="rId9"/>
    <p:sldId id="323" r:id="rId10"/>
    <p:sldId id="326" r:id="rId11"/>
    <p:sldId id="285" r:id="rId12"/>
    <p:sldId id="286" r:id="rId13"/>
    <p:sldId id="287" r:id="rId14"/>
    <p:sldId id="288" r:id="rId15"/>
    <p:sldId id="318" r:id="rId16"/>
    <p:sldId id="289" r:id="rId17"/>
    <p:sldId id="292" r:id="rId18"/>
    <p:sldId id="294" r:id="rId19"/>
    <p:sldId id="295" r:id="rId20"/>
    <p:sldId id="296" r:id="rId21"/>
    <p:sldId id="297" r:id="rId22"/>
    <p:sldId id="298" r:id="rId23"/>
    <p:sldId id="299" r:id="rId24"/>
    <p:sldId id="308" r:id="rId25"/>
  </p:sldIdLst>
  <p:sldSz cx="10693400" cy="7562850"/>
  <p:notesSz cx="10693400" cy="756285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2"/>
  </p:normalViewPr>
  <p:slideViewPr>
    <p:cSldViewPr>
      <p:cViewPr varScale="1">
        <p:scale>
          <a:sx n="63" d="100"/>
          <a:sy n="63" d="100"/>
        </p:scale>
        <p:origin x="1072" y="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8E571D-0EC9-4FDD-8F6F-DE8CD44CB8B8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42B4F6A-1C8C-494C-A1D0-BE2297E16353}">
      <dgm:prSet phldrT="[Metin]"/>
      <dgm:spPr>
        <a:solidFill>
          <a:srgbClr val="FF0000"/>
        </a:solidFill>
      </dgm:spPr>
      <dgm:t>
        <a:bodyPr/>
        <a:lstStyle/>
        <a:p>
          <a:r>
            <a:rPr lang="tr-TR" dirty="0">
              <a:latin typeface="Arial Black" pitchFamily="34" charset="0"/>
            </a:rPr>
            <a:t>EKED</a:t>
          </a:r>
        </a:p>
      </dgm:t>
    </dgm:pt>
    <dgm:pt modelId="{AE467C14-950A-4119-BA4B-4A073466871A}" type="parTrans" cxnId="{5D06F004-FE4F-47DD-9ED4-7E14FFCEB528}">
      <dgm:prSet/>
      <dgm:spPr/>
      <dgm:t>
        <a:bodyPr/>
        <a:lstStyle/>
        <a:p>
          <a:endParaRPr lang="tr-TR"/>
        </a:p>
      </dgm:t>
    </dgm:pt>
    <dgm:pt modelId="{25CFAEF9-B08D-4F92-97F6-BDF2231E3BEC}" type="sibTrans" cxnId="{5D06F004-FE4F-47DD-9ED4-7E14FFCEB528}">
      <dgm:prSet/>
      <dgm:spPr/>
      <dgm:t>
        <a:bodyPr/>
        <a:lstStyle/>
        <a:p>
          <a:endParaRPr lang="tr-TR"/>
        </a:p>
      </dgm:t>
    </dgm:pt>
    <dgm:pt modelId="{F47D1F26-4B0D-4661-8E25-093CF4D7C7DF}">
      <dgm:prSet phldrT="[Metin]" custT="1"/>
      <dgm:spPr>
        <a:solidFill>
          <a:srgbClr val="002060"/>
        </a:solidFill>
      </dgm:spPr>
      <dgm:t>
        <a:bodyPr/>
        <a:lstStyle/>
        <a:p>
          <a:r>
            <a:rPr lang="tr-TR" sz="1050" b="1" dirty="0">
              <a:latin typeface="Arial Black" pitchFamily="34" charset="0"/>
            </a:rPr>
            <a:t>PONÖMATİK</a:t>
          </a:r>
        </a:p>
      </dgm:t>
    </dgm:pt>
    <dgm:pt modelId="{0B99C60C-8287-49FD-BB8E-3F9735CD5471}" type="parTrans" cxnId="{12CBDD80-8046-4B87-9313-BF1E764FFBFF}">
      <dgm:prSet/>
      <dgm:spPr/>
      <dgm:t>
        <a:bodyPr/>
        <a:lstStyle/>
        <a:p>
          <a:endParaRPr lang="tr-TR"/>
        </a:p>
      </dgm:t>
    </dgm:pt>
    <dgm:pt modelId="{AD384DBE-4BF5-4B03-A2D5-37C145C101CE}" type="sibTrans" cxnId="{12CBDD80-8046-4B87-9313-BF1E764FFBFF}">
      <dgm:prSet/>
      <dgm:spPr>
        <a:solidFill>
          <a:schemeClr val="tx1"/>
        </a:solidFill>
      </dgm:spPr>
      <dgm:t>
        <a:bodyPr/>
        <a:lstStyle/>
        <a:p>
          <a:endParaRPr lang="tr-TR"/>
        </a:p>
      </dgm:t>
    </dgm:pt>
    <dgm:pt modelId="{721C4649-024D-4398-AF3D-72585A5B3037}">
      <dgm:prSet phldrT="[Metin]" custT="1"/>
      <dgm:spPr>
        <a:solidFill>
          <a:srgbClr val="002060"/>
        </a:solidFill>
      </dgm:spPr>
      <dgm:t>
        <a:bodyPr/>
        <a:lstStyle/>
        <a:p>
          <a:r>
            <a:rPr lang="tr-TR" sz="1200" b="1" dirty="0">
              <a:latin typeface="Arial Black" pitchFamily="34" charset="0"/>
            </a:rPr>
            <a:t>MEKANİK</a:t>
          </a:r>
        </a:p>
      </dgm:t>
    </dgm:pt>
    <dgm:pt modelId="{B404E7B7-9F5C-489B-9551-D2D0F551E1C2}" type="parTrans" cxnId="{D1167A50-95E2-465C-8406-03B434FA60AE}">
      <dgm:prSet/>
      <dgm:spPr/>
      <dgm:t>
        <a:bodyPr/>
        <a:lstStyle/>
        <a:p>
          <a:endParaRPr lang="tr-TR"/>
        </a:p>
      </dgm:t>
    </dgm:pt>
    <dgm:pt modelId="{A665D5A0-F63D-48C1-B993-988AD3C7A408}" type="sibTrans" cxnId="{D1167A50-95E2-465C-8406-03B434FA60AE}">
      <dgm:prSet/>
      <dgm:spPr>
        <a:solidFill>
          <a:schemeClr val="tx1"/>
        </a:solidFill>
      </dgm:spPr>
      <dgm:t>
        <a:bodyPr/>
        <a:lstStyle/>
        <a:p>
          <a:endParaRPr lang="tr-TR"/>
        </a:p>
      </dgm:t>
    </dgm:pt>
    <dgm:pt modelId="{9DD511E7-6D7E-4A0F-889D-E3B622532BB3}">
      <dgm:prSet phldrT="[Metin]" custT="1"/>
      <dgm:spPr>
        <a:solidFill>
          <a:srgbClr val="002060"/>
        </a:solidFill>
      </dgm:spPr>
      <dgm:t>
        <a:bodyPr/>
        <a:lstStyle/>
        <a:p>
          <a:r>
            <a:rPr lang="tr-TR" sz="1200" b="1" dirty="0">
              <a:latin typeface="Arial Black" pitchFamily="34" charset="0"/>
            </a:rPr>
            <a:t>HİDROLİK</a:t>
          </a:r>
        </a:p>
      </dgm:t>
    </dgm:pt>
    <dgm:pt modelId="{8C0FBF53-AFFD-45CA-B887-E2673262B00F}" type="parTrans" cxnId="{2342460F-5220-44BD-8175-D6FAAA4AA237}">
      <dgm:prSet/>
      <dgm:spPr/>
      <dgm:t>
        <a:bodyPr/>
        <a:lstStyle/>
        <a:p>
          <a:endParaRPr lang="tr-TR"/>
        </a:p>
      </dgm:t>
    </dgm:pt>
    <dgm:pt modelId="{71F12A2D-45C9-4B74-AF42-B0FA8C33A00E}" type="sibTrans" cxnId="{2342460F-5220-44BD-8175-D6FAAA4AA237}">
      <dgm:prSet/>
      <dgm:spPr>
        <a:solidFill>
          <a:schemeClr val="tx1"/>
        </a:solidFill>
      </dgm:spPr>
      <dgm:t>
        <a:bodyPr/>
        <a:lstStyle/>
        <a:p>
          <a:endParaRPr lang="tr-TR"/>
        </a:p>
      </dgm:t>
    </dgm:pt>
    <dgm:pt modelId="{22B8F7FF-DF54-4BFB-AAAD-5F9E361818E5}">
      <dgm:prSet phldrT="[Metin]" custT="1"/>
      <dgm:spPr>
        <a:solidFill>
          <a:srgbClr val="002060"/>
        </a:solidFill>
      </dgm:spPr>
      <dgm:t>
        <a:bodyPr/>
        <a:lstStyle/>
        <a:p>
          <a:r>
            <a:rPr lang="tr-TR" sz="2000" b="1" dirty="0">
              <a:latin typeface="Arial Black" pitchFamily="34" charset="0"/>
            </a:rPr>
            <a:t>SU</a:t>
          </a:r>
        </a:p>
      </dgm:t>
    </dgm:pt>
    <dgm:pt modelId="{6FECECDA-8325-42C3-9963-761B99F37ECC}" type="parTrans" cxnId="{3B4780C5-7A74-4C64-9F99-97591658688A}">
      <dgm:prSet/>
      <dgm:spPr/>
      <dgm:t>
        <a:bodyPr/>
        <a:lstStyle/>
        <a:p>
          <a:endParaRPr lang="tr-TR"/>
        </a:p>
      </dgm:t>
    </dgm:pt>
    <dgm:pt modelId="{9453ED5D-0BAD-4314-90E8-CC1EC64F31D9}" type="sibTrans" cxnId="{3B4780C5-7A74-4C64-9F99-97591658688A}">
      <dgm:prSet/>
      <dgm:spPr>
        <a:solidFill>
          <a:schemeClr val="tx1"/>
        </a:solidFill>
      </dgm:spPr>
      <dgm:t>
        <a:bodyPr/>
        <a:lstStyle/>
        <a:p>
          <a:endParaRPr lang="tr-TR"/>
        </a:p>
      </dgm:t>
    </dgm:pt>
    <dgm:pt modelId="{32F1BF8E-2D34-4082-B4A7-1E0E0004C8FB}">
      <dgm:prSet custT="1"/>
      <dgm:spPr>
        <a:solidFill>
          <a:srgbClr val="002060"/>
        </a:solidFill>
      </dgm:spPr>
      <dgm:t>
        <a:bodyPr/>
        <a:lstStyle/>
        <a:p>
          <a:r>
            <a:rPr lang="tr-TR" sz="1200" dirty="0">
              <a:latin typeface="Arial Black" pitchFamily="34" charset="0"/>
            </a:rPr>
            <a:t>KİMYASAL</a:t>
          </a:r>
        </a:p>
      </dgm:t>
    </dgm:pt>
    <dgm:pt modelId="{853F0D0C-0928-48C2-ADA6-10FE5EAF89AE}" type="parTrans" cxnId="{BA487148-A93D-4307-A424-172C45B13A86}">
      <dgm:prSet/>
      <dgm:spPr/>
      <dgm:t>
        <a:bodyPr/>
        <a:lstStyle/>
        <a:p>
          <a:endParaRPr lang="tr-TR"/>
        </a:p>
      </dgm:t>
    </dgm:pt>
    <dgm:pt modelId="{C37F5A33-706E-41D5-8F7C-5131554E5DAB}" type="sibTrans" cxnId="{BA487148-A93D-4307-A424-172C45B13A86}">
      <dgm:prSet/>
      <dgm:spPr>
        <a:solidFill>
          <a:schemeClr val="tx1"/>
        </a:solidFill>
      </dgm:spPr>
      <dgm:t>
        <a:bodyPr/>
        <a:lstStyle/>
        <a:p>
          <a:endParaRPr lang="tr-TR"/>
        </a:p>
      </dgm:t>
    </dgm:pt>
    <dgm:pt modelId="{945726C4-1F2A-4766-A16B-1777FB918108}">
      <dgm:prSet/>
      <dgm:spPr>
        <a:solidFill>
          <a:srgbClr val="002060"/>
        </a:solidFill>
      </dgm:spPr>
      <dgm:t>
        <a:bodyPr/>
        <a:lstStyle/>
        <a:p>
          <a:r>
            <a:rPr lang="tr-TR" dirty="0">
              <a:latin typeface="Arial Black" pitchFamily="34" charset="0"/>
            </a:rPr>
            <a:t>BASINÇLI GAZLAR VE AKIŞKANLAR</a:t>
          </a:r>
        </a:p>
      </dgm:t>
    </dgm:pt>
    <dgm:pt modelId="{5C83664D-F504-41C5-8A9B-0A5934FB2239}" type="parTrans" cxnId="{A603F8B2-1570-42F9-A1D3-8E530152F8C7}">
      <dgm:prSet/>
      <dgm:spPr/>
      <dgm:t>
        <a:bodyPr/>
        <a:lstStyle/>
        <a:p>
          <a:endParaRPr lang="tr-TR"/>
        </a:p>
      </dgm:t>
    </dgm:pt>
    <dgm:pt modelId="{A1B342CC-BDFC-4EA8-A75F-1CFF565D858B}" type="sibTrans" cxnId="{A603F8B2-1570-42F9-A1D3-8E530152F8C7}">
      <dgm:prSet/>
      <dgm:spPr>
        <a:solidFill>
          <a:schemeClr val="tx1"/>
        </a:solidFill>
      </dgm:spPr>
      <dgm:t>
        <a:bodyPr/>
        <a:lstStyle/>
        <a:p>
          <a:endParaRPr lang="tr-TR"/>
        </a:p>
      </dgm:t>
    </dgm:pt>
    <dgm:pt modelId="{F15BC327-B322-48CD-A928-DCE5833F98C9}">
      <dgm:prSet custT="1"/>
      <dgm:spPr>
        <a:solidFill>
          <a:srgbClr val="002060"/>
        </a:solidFill>
      </dgm:spPr>
      <dgm:t>
        <a:bodyPr/>
        <a:lstStyle/>
        <a:p>
          <a:r>
            <a:rPr lang="tr-TR" sz="1400" b="1" dirty="0">
              <a:latin typeface="Arial Black" pitchFamily="34" charset="0"/>
            </a:rPr>
            <a:t>TERMAL</a:t>
          </a:r>
        </a:p>
      </dgm:t>
    </dgm:pt>
    <dgm:pt modelId="{34ADD16A-12C0-437B-BA53-1A35717CE5DC}" type="parTrans" cxnId="{27F67185-93E5-4614-AA5A-16DEDB74C58E}">
      <dgm:prSet/>
      <dgm:spPr/>
      <dgm:t>
        <a:bodyPr/>
        <a:lstStyle/>
        <a:p>
          <a:endParaRPr lang="tr-TR"/>
        </a:p>
      </dgm:t>
    </dgm:pt>
    <dgm:pt modelId="{90C8D005-BF94-4F28-9616-A472C3C55409}" type="sibTrans" cxnId="{27F67185-93E5-4614-AA5A-16DEDB74C58E}">
      <dgm:prSet/>
      <dgm:spPr>
        <a:solidFill>
          <a:schemeClr val="tx1"/>
        </a:solidFill>
      </dgm:spPr>
      <dgm:t>
        <a:bodyPr/>
        <a:lstStyle/>
        <a:p>
          <a:endParaRPr lang="tr-TR"/>
        </a:p>
      </dgm:t>
    </dgm:pt>
    <dgm:pt modelId="{0A99ECE5-B8FF-4482-9624-C96AF516B2C1}" type="pres">
      <dgm:prSet presAssocID="{A48E571D-0EC9-4FDD-8F6F-DE8CD44CB8B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123002D-6E43-4954-9F8F-A5A17EC317E8}" type="pres">
      <dgm:prSet presAssocID="{542B4F6A-1C8C-494C-A1D0-BE2297E16353}" presName="centerShape" presStyleLbl="node0" presStyleIdx="0" presStyleCnt="1"/>
      <dgm:spPr/>
    </dgm:pt>
    <dgm:pt modelId="{B2F4181B-A9AC-4C41-93A3-FBB2171DD541}" type="pres">
      <dgm:prSet presAssocID="{F47D1F26-4B0D-4661-8E25-093CF4D7C7DF}" presName="node" presStyleLbl="node1" presStyleIdx="0" presStyleCnt="7">
        <dgm:presLayoutVars>
          <dgm:bulletEnabled val="1"/>
        </dgm:presLayoutVars>
      </dgm:prSet>
      <dgm:spPr/>
    </dgm:pt>
    <dgm:pt modelId="{6CB200B7-4DEA-4478-A40F-CC2273903138}" type="pres">
      <dgm:prSet presAssocID="{F47D1F26-4B0D-4661-8E25-093CF4D7C7DF}" presName="dummy" presStyleCnt="0"/>
      <dgm:spPr/>
    </dgm:pt>
    <dgm:pt modelId="{D07C5062-CC27-4067-995A-FF7C0DA7C87E}" type="pres">
      <dgm:prSet presAssocID="{AD384DBE-4BF5-4B03-A2D5-37C145C101CE}" presName="sibTrans" presStyleLbl="sibTrans2D1" presStyleIdx="0" presStyleCnt="7"/>
      <dgm:spPr/>
    </dgm:pt>
    <dgm:pt modelId="{9DDEA241-202B-4DAD-B217-4E5FD3955313}" type="pres">
      <dgm:prSet presAssocID="{721C4649-024D-4398-AF3D-72585A5B3037}" presName="node" presStyleLbl="node1" presStyleIdx="1" presStyleCnt="7">
        <dgm:presLayoutVars>
          <dgm:bulletEnabled val="1"/>
        </dgm:presLayoutVars>
      </dgm:prSet>
      <dgm:spPr/>
    </dgm:pt>
    <dgm:pt modelId="{D727059A-09D9-4F9C-AD0E-7B509B29701A}" type="pres">
      <dgm:prSet presAssocID="{721C4649-024D-4398-AF3D-72585A5B3037}" presName="dummy" presStyleCnt="0"/>
      <dgm:spPr/>
    </dgm:pt>
    <dgm:pt modelId="{BD529337-E143-4ED5-837A-D40DB1890D46}" type="pres">
      <dgm:prSet presAssocID="{A665D5A0-F63D-48C1-B993-988AD3C7A408}" presName="sibTrans" presStyleLbl="sibTrans2D1" presStyleIdx="1" presStyleCnt="7"/>
      <dgm:spPr/>
    </dgm:pt>
    <dgm:pt modelId="{BA862770-B7F0-4361-8485-CFD3157605B3}" type="pres">
      <dgm:prSet presAssocID="{F15BC327-B322-48CD-A928-DCE5833F98C9}" presName="node" presStyleLbl="node1" presStyleIdx="2" presStyleCnt="7">
        <dgm:presLayoutVars>
          <dgm:bulletEnabled val="1"/>
        </dgm:presLayoutVars>
      </dgm:prSet>
      <dgm:spPr/>
    </dgm:pt>
    <dgm:pt modelId="{32D5F69D-3F2F-42E4-A2A1-0B357C966D50}" type="pres">
      <dgm:prSet presAssocID="{F15BC327-B322-48CD-A928-DCE5833F98C9}" presName="dummy" presStyleCnt="0"/>
      <dgm:spPr/>
    </dgm:pt>
    <dgm:pt modelId="{DB1497A4-B358-41BF-96CC-2EA4371460D2}" type="pres">
      <dgm:prSet presAssocID="{90C8D005-BF94-4F28-9616-A472C3C55409}" presName="sibTrans" presStyleLbl="sibTrans2D1" presStyleIdx="2" presStyleCnt="7"/>
      <dgm:spPr/>
    </dgm:pt>
    <dgm:pt modelId="{5F4F6F40-69CC-45B4-AF6E-0A8E441949C1}" type="pres">
      <dgm:prSet presAssocID="{9DD511E7-6D7E-4A0F-889D-E3B622532BB3}" presName="node" presStyleLbl="node1" presStyleIdx="3" presStyleCnt="7">
        <dgm:presLayoutVars>
          <dgm:bulletEnabled val="1"/>
        </dgm:presLayoutVars>
      </dgm:prSet>
      <dgm:spPr/>
    </dgm:pt>
    <dgm:pt modelId="{FE962176-0883-47BF-AD37-B163826BB392}" type="pres">
      <dgm:prSet presAssocID="{9DD511E7-6D7E-4A0F-889D-E3B622532BB3}" presName="dummy" presStyleCnt="0"/>
      <dgm:spPr/>
    </dgm:pt>
    <dgm:pt modelId="{DE7178A9-7F85-48D1-A7D8-A1635E3D5183}" type="pres">
      <dgm:prSet presAssocID="{71F12A2D-45C9-4B74-AF42-B0FA8C33A00E}" presName="sibTrans" presStyleLbl="sibTrans2D1" presStyleIdx="3" presStyleCnt="7"/>
      <dgm:spPr/>
    </dgm:pt>
    <dgm:pt modelId="{7BCAC313-0C09-46C0-B18D-30A2771FAC3A}" type="pres">
      <dgm:prSet presAssocID="{22B8F7FF-DF54-4BFB-AAAD-5F9E361818E5}" presName="node" presStyleLbl="node1" presStyleIdx="4" presStyleCnt="7">
        <dgm:presLayoutVars>
          <dgm:bulletEnabled val="1"/>
        </dgm:presLayoutVars>
      </dgm:prSet>
      <dgm:spPr/>
    </dgm:pt>
    <dgm:pt modelId="{2F81CB78-AB62-4360-97BD-948195D3EFEA}" type="pres">
      <dgm:prSet presAssocID="{22B8F7FF-DF54-4BFB-AAAD-5F9E361818E5}" presName="dummy" presStyleCnt="0"/>
      <dgm:spPr/>
    </dgm:pt>
    <dgm:pt modelId="{62DE02EA-9E4B-47F5-8D96-2D2B359D1E31}" type="pres">
      <dgm:prSet presAssocID="{9453ED5D-0BAD-4314-90E8-CC1EC64F31D9}" presName="sibTrans" presStyleLbl="sibTrans2D1" presStyleIdx="4" presStyleCnt="7"/>
      <dgm:spPr/>
    </dgm:pt>
    <dgm:pt modelId="{534DE45F-B45F-4833-83CF-22A4AE130374}" type="pres">
      <dgm:prSet presAssocID="{32F1BF8E-2D34-4082-B4A7-1E0E0004C8FB}" presName="node" presStyleLbl="node1" presStyleIdx="5" presStyleCnt="7">
        <dgm:presLayoutVars>
          <dgm:bulletEnabled val="1"/>
        </dgm:presLayoutVars>
      </dgm:prSet>
      <dgm:spPr/>
    </dgm:pt>
    <dgm:pt modelId="{C3DA1497-3FA2-44A7-97B7-316AF1D6005E}" type="pres">
      <dgm:prSet presAssocID="{32F1BF8E-2D34-4082-B4A7-1E0E0004C8FB}" presName="dummy" presStyleCnt="0"/>
      <dgm:spPr/>
    </dgm:pt>
    <dgm:pt modelId="{F2A76EEE-CE77-44BF-B308-FCB2B6F4416E}" type="pres">
      <dgm:prSet presAssocID="{C37F5A33-706E-41D5-8F7C-5131554E5DAB}" presName="sibTrans" presStyleLbl="sibTrans2D1" presStyleIdx="5" presStyleCnt="7"/>
      <dgm:spPr/>
    </dgm:pt>
    <dgm:pt modelId="{81801666-98F4-4A68-B1D5-BBE7D5CDED04}" type="pres">
      <dgm:prSet presAssocID="{945726C4-1F2A-4766-A16B-1777FB918108}" presName="node" presStyleLbl="node1" presStyleIdx="6" presStyleCnt="7">
        <dgm:presLayoutVars>
          <dgm:bulletEnabled val="1"/>
        </dgm:presLayoutVars>
      </dgm:prSet>
      <dgm:spPr/>
    </dgm:pt>
    <dgm:pt modelId="{E139DF2A-AD62-42FE-97E8-87EDE1FE199A}" type="pres">
      <dgm:prSet presAssocID="{945726C4-1F2A-4766-A16B-1777FB918108}" presName="dummy" presStyleCnt="0"/>
      <dgm:spPr/>
    </dgm:pt>
    <dgm:pt modelId="{5B3E379A-2856-4323-B510-6085B82396BC}" type="pres">
      <dgm:prSet presAssocID="{A1B342CC-BDFC-4EA8-A75F-1CFF565D858B}" presName="sibTrans" presStyleLbl="sibTrans2D1" presStyleIdx="6" presStyleCnt="7"/>
      <dgm:spPr/>
    </dgm:pt>
  </dgm:ptLst>
  <dgm:cxnLst>
    <dgm:cxn modelId="{F3C7D500-D83C-4934-B9D6-9748DFE72523}" type="presOf" srcId="{A1B342CC-BDFC-4EA8-A75F-1CFF565D858B}" destId="{5B3E379A-2856-4323-B510-6085B82396BC}" srcOrd="0" destOrd="0" presId="urn:microsoft.com/office/officeart/2005/8/layout/radial6"/>
    <dgm:cxn modelId="{00F6CF01-8B6B-41BE-9930-450FC50D04E3}" type="presOf" srcId="{9453ED5D-0BAD-4314-90E8-CC1EC64F31D9}" destId="{62DE02EA-9E4B-47F5-8D96-2D2B359D1E31}" srcOrd="0" destOrd="0" presId="urn:microsoft.com/office/officeart/2005/8/layout/radial6"/>
    <dgm:cxn modelId="{5D06F004-FE4F-47DD-9ED4-7E14FFCEB528}" srcId="{A48E571D-0EC9-4FDD-8F6F-DE8CD44CB8B8}" destId="{542B4F6A-1C8C-494C-A1D0-BE2297E16353}" srcOrd="0" destOrd="0" parTransId="{AE467C14-950A-4119-BA4B-4A073466871A}" sibTransId="{25CFAEF9-B08D-4F92-97F6-BDF2231E3BEC}"/>
    <dgm:cxn modelId="{34324B0E-7947-406C-A11F-90A9BAE67C93}" type="presOf" srcId="{A665D5A0-F63D-48C1-B993-988AD3C7A408}" destId="{BD529337-E143-4ED5-837A-D40DB1890D46}" srcOrd="0" destOrd="0" presId="urn:microsoft.com/office/officeart/2005/8/layout/radial6"/>
    <dgm:cxn modelId="{2342460F-5220-44BD-8175-D6FAAA4AA237}" srcId="{542B4F6A-1C8C-494C-A1D0-BE2297E16353}" destId="{9DD511E7-6D7E-4A0F-889D-E3B622532BB3}" srcOrd="3" destOrd="0" parTransId="{8C0FBF53-AFFD-45CA-B887-E2673262B00F}" sibTransId="{71F12A2D-45C9-4B74-AF42-B0FA8C33A00E}"/>
    <dgm:cxn modelId="{2456F21B-3707-443E-9940-D4309BCC7CEE}" type="presOf" srcId="{71F12A2D-45C9-4B74-AF42-B0FA8C33A00E}" destId="{DE7178A9-7F85-48D1-A7D8-A1635E3D5183}" srcOrd="0" destOrd="0" presId="urn:microsoft.com/office/officeart/2005/8/layout/radial6"/>
    <dgm:cxn modelId="{EEC5F420-FDBA-4372-BF84-C55114E313B7}" type="presOf" srcId="{721C4649-024D-4398-AF3D-72585A5B3037}" destId="{9DDEA241-202B-4DAD-B217-4E5FD3955313}" srcOrd="0" destOrd="0" presId="urn:microsoft.com/office/officeart/2005/8/layout/radial6"/>
    <dgm:cxn modelId="{7F9D4C2F-FD50-48E1-887A-BF212503333A}" type="presOf" srcId="{AD384DBE-4BF5-4B03-A2D5-37C145C101CE}" destId="{D07C5062-CC27-4067-995A-FF7C0DA7C87E}" srcOrd="0" destOrd="0" presId="urn:microsoft.com/office/officeart/2005/8/layout/radial6"/>
    <dgm:cxn modelId="{A41E8833-87A7-42AE-93F5-88E5B05549C0}" type="presOf" srcId="{945726C4-1F2A-4766-A16B-1777FB918108}" destId="{81801666-98F4-4A68-B1D5-BBE7D5CDED04}" srcOrd="0" destOrd="0" presId="urn:microsoft.com/office/officeart/2005/8/layout/radial6"/>
    <dgm:cxn modelId="{AC886936-091C-46C0-B0AF-7BC916F9CD95}" type="presOf" srcId="{C37F5A33-706E-41D5-8F7C-5131554E5DAB}" destId="{F2A76EEE-CE77-44BF-B308-FCB2B6F4416E}" srcOrd="0" destOrd="0" presId="urn:microsoft.com/office/officeart/2005/8/layout/radial6"/>
    <dgm:cxn modelId="{3E19093F-1C2C-4E89-983F-3857F385642E}" type="presOf" srcId="{90C8D005-BF94-4F28-9616-A472C3C55409}" destId="{DB1497A4-B358-41BF-96CC-2EA4371460D2}" srcOrd="0" destOrd="0" presId="urn:microsoft.com/office/officeart/2005/8/layout/radial6"/>
    <dgm:cxn modelId="{AB13825E-7944-4A7B-B796-477F3D58D393}" type="presOf" srcId="{22B8F7FF-DF54-4BFB-AAAD-5F9E361818E5}" destId="{7BCAC313-0C09-46C0-B18D-30A2771FAC3A}" srcOrd="0" destOrd="0" presId="urn:microsoft.com/office/officeart/2005/8/layout/radial6"/>
    <dgm:cxn modelId="{C8529441-7EF3-488C-83D1-7907A933C3E3}" type="presOf" srcId="{F47D1F26-4B0D-4661-8E25-093CF4D7C7DF}" destId="{B2F4181B-A9AC-4C41-93A3-FBB2171DD541}" srcOrd="0" destOrd="0" presId="urn:microsoft.com/office/officeart/2005/8/layout/radial6"/>
    <dgm:cxn modelId="{BA487148-A93D-4307-A424-172C45B13A86}" srcId="{542B4F6A-1C8C-494C-A1D0-BE2297E16353}" destId="{32F1BF8E-2D34-4082-B4A7-1E0E0004C8FB}" srcOrd="5" destOrd="0" parTransId="{853F0D0C-0928-48C2-ADA6-10FE5EAF89AE}" sibTransId="{C37F5A33-706E-41D5-8F7C-5131554E5DAB}"/>
    <dgm:cxn modelId="{D1167A50-95E2-465C-8406-03B434FA60AE}" srcId="{542B4F6A-1C8C-494C-A1D0-BE2297E16353}" destId="{721C4649-024D-4398-AF3D-72585A5B3037}" srcOrd="1" destOrd="0" parTransId="{B404E7B7-9F5C-489B-9551-D2D0F551E1C2}" sibTransId="{A665D5A0-F63D-48C1-B993-988AD3C7A408}"/>
    <dgm:cxn modelId="{12CBDD80-8046-4B87-9313-BF1E764FFBFF}" srcId="{542B4F6A-1C8C-494C-A1D0-BE2297E16353}" destId="{F47D1F26-4B0D-4661-8E25-093CF4D7C7DF}" srcOrd="0" destOrd="0" parTransId="{0B99C60C-8287-49FD-BB8E-3F9735CD5471}" sibTransId="{AD384DBE-4BF5-4B03-A2D5-37C145C101CE}"/>
    <dgm:cxn modelId="{27F67185-93E5-4614-AA5A-16DEDB74C58E}" srcId="{542B4F6A-1C8C-494C-A1D0-BE2297E16353}" destId="{F15BC327-B322-48CD-A928-DCE5833F98C9}" srcOrd="2" destOrd="0" parTransId="{34ADD16A-12C0-437B-BA53-1A35717CE5DC}" sibTransId="{90C8D005-BF94-4F28-9616-A472C3C55409}"/>
    <dgm:cxn modelId="{48AFF496-6097-4F65-82F7-62D9C70DCB08}" type="presOf" srcId="{9DD511E7-6D7E-4A0F-889D-E3B622532BB3}" destId="{5F4F6F40-69CC-45B4-AF6E-0A8E441949C1}" srcOrd="0" destOrd="0" presId="urn:microsoft.com/office/officeart/2005/8/layout/radial6"/>
    <dgm:cxn modelId="{C917E1A2-B4BB-439F-8672-F0DE28842C3D}" type="presOf" srcId="{A48E571D-0EC9-4FDD-8F6F-DE8CD44CB8B8}" destId="{0A99ECE5-B8FF-4482-9624-C96AF516B2C1}" srcOrd="0" destOrd="0" presId="urn:microsoft.com/office/officeart/2005/8/layout/radial6"/>
    <dgm:cxn modelId="{A603F8B2-1570-42F9-A1D3-8E530152F8C7}" srcId="{542B4F6A-1C8C-494C-A1D0-BE2297E16353}" destId="{945726C4-1F2A-4766-A16B-1777FB918108}" srcOrd="6" destOrd="0" parTransId="{5C83664D-F504-41C5-8A9B-0A5934FB2239}" sibTransId="{A1B342CC-BDFC-4EA8-A75F-1CFF565D858B}"/>
    <dgm:cxn modelId="{AC7042B9-6985-41E0-8AA5-4CCF46CFE4F3}" type="presOf" srcId="{32F1BF8E-2D34-4082-B4A7-1E0E0004C8FB}" destId="{534DE45F-B45F-4833-83CF-22A4AE130374}" srcOrd="0" destOrd="0" presId="urn:microsoft.com/office/officeart/2005/8/layout/radial6"/>
    <dgm:cxn modelId="{29DEAFC0-A455-426B-B184-EA41A41981CA}" type="presOf" srcId="{542B4F6A-1C8C-494C-A1D0-BE2297E16353}" destId="{A123002D-6E43-4954-9F8F-A5A17EC317E8}" srcOrd="0" destOrd="0" presId="urn:microsoft.com/office/officeart/2005/8/layout/radial6"/>
    <dgm:cxn modelId="{3B4780C5-7A74-4C64-9F99-97591658688A}" srcId="{542B4F6A-1C8C-494C-A1D0-BE2297E16353}" destId="{22B8F7FF-DF54-4BFB-AAAD-5F9E361818E5}" srcOrd="4" destOrd="0" parTransId="{6FECECDA-8325-42C3-9963-761B99F37ECC}" sibTransId="{9453ED5D-0BAD-4314-90E8-CC1EC64F31D9}"/>
    <dgm:cxn modelId="{1190B6C9-E8D7-4C1B-8A46-E39516B81FC2}" type="presOf" srcId="{F15BC327-B322-48CD-A928-DCE5833F98C9}" destId="{BA862770-B7F0-4361-8485-CFD3157605B3}" srcOrd="0" destOrd="0" presId="urn:microsoft.com/office/officeart/2005/8/layout/radial6"/>
    <dgm:cxn modelId="{7D8EE33B-350D-41AD-811E-05157226BCAE}" type="presParOf" srcId="{0A99ECE5-B8FF-4482-9624-C96AF516B2C1}" destId="{A123002D-6E43-4954-9F8F-A5A17EC317E8}" srcOrd="0" destOrd="0" presId="urn:microsoft.com/office/officeart/2005/8/layout/radial6"/>
    <dgm:cxn modelId="{FA2C57F8-6C6E-40F3-A2B5-0B1855943501}" type="presParOf" srcId="{0A99ECE5-B8FF-4482-9624-C96AF516B2C1}" destId="{B2F4181B-A9AC-4C41-93A3-FBB2171DD541}" srcOrd="1" destOrd="0" presId="urn:microsoft.com/office/officeart/2005/8/layout/radial6"/>
    <dgm:cxn modelId="{F6DA35A0-9486-483E-9F22-7D854E980E22}" type="presParOf" srcId="{0A99ECE5-B8FF-4482-9624-C96AF516B2C1}" destId="{6CB200B7-4DEA-4478-A40F-CC2273903138}" srcOrd="2" destOrd="0" presId="urn:microsoft.com/office/officeart/2005/8/layout/radial6"/>
    <dgm:cxn modelId="{C30BAD20-9D06-408B-9C4C-1F77087EA7F7}" type="presParOf" srcId="{0A99ECE5-B8FF-4482-9624-C96AF516B2C1}" destId="{D07C5062-CC27-4067-995A-FF7C0DA7C87E}" srcOrd="3" destOrd="0" presId="urn:microsoft.com/office/officeart/2005/8/layout/radial6"/>
    <dgm:cxn modelId="{49B42EF6-B93B-47AA-A43C-4A550CBA65F0}" type="presParOf" srcId="{0A99ECE5-B8FF-4482-9624-C96AF516B2C1}" destId="{9DDEA241-202B-4DAD-B217-4E5FD3955313}" srcOrd="4" destOrd="0" presId="urn:microsoft.com/office/officeart/2005/8/layout/radial6"/>
    <dgm:cxn modelId="{8B9CD043-B727-40CC-893A-E4F0BB332B7E}" type="presParOf" srcId="{0A99ECE5-B8FF-4482-9624-C96AF516B2C1}" destId="{D727059A-09D9-4F9C-AD0E-7B509B29701A}" srcOrd="5" destOrd="0" presId="urn:microsoft.com/office/officeart/2005/8/layout/radial6"/>
    <dgm:cxn modelId="{A1029E8D-3FBA-4924-92AD-FE8658847E63}" type="presParOf" srcId="{0A99ECE5-B8FF-4482-9624-C96AF516B2C1}" destId="{BD529337-E143-4ED5-837A-D40DB1890D46}" srcOrd="6" destOrd="0" presId="urn:microsoft.com/office/officeart/2005/8/layout/radial6"/>
    <dgm:cxn modelId="{FEB3FEE8-588A-48AC-AAFB-5C5EA1C595B4}" type="presParOf" srcId="{0A99ECE5-B8FF-4482-9624-C96AF516B2C1}" destId="{BA862770-B7F0-4361-8485-CFD3157605B3}" srcOrd="7" destOrd="0" presId="urn:microsoft.com/office/officeart/2005/8/layout/radial6"/>
    <dgm:cxn modelId="{A3225B09-8A11-4FD6-8A20-8DF28DCE8035}" type="presParOf" srcId="{0A99ECE5-B8FF-4482-9624-C96AF516B2C1}" destId="{32D5F69D-3F2F-42E4-A2A1-0B357C966D50}" srcOrd="8" destOrd="0" presId="urn:microsoft.com/office/officeart/2005/8/layout/radial6"/>
    <dgm:cxn modelId="{E717D7AB-76B9-401A-9A36-994F8E5B2953}" type="presParOf" srcId="{0A99ECE5-B8FF-4482-9624-C96AF516B2C1}" destId="{DB1497A4-B358-41BF-96CC-2EA4371460D2}" srcOrd="9" destOrd="0" presId="urn:microsoft.com/office/officeart/2005/8/layout/radial6"/>
    <dgm:cxn modelId="{AF1A3C30-217E-4F28-BD8B-6F06EEF2D232}" type="presParOf" srcId="{0A99ECE5-B8FF-4482-9624-C96AF516B2C1}" destId="{5F4F6F40-69CC-45B4-AF6E-0A8E441949C1}" srcOrd="10" destOrd="0" presId="urn:microsoft.com/office/officeart/2005/8/layout/radial6"/>
    <dgm:cxn modelId="{3FE4BB11-7E69-4917-92FF-5728976CD8F8}" type="presParOf" srcId="{0A99ECE5-B8FF-4482-9624-C96AF516B2C1}" destId="{FE962176-0883-47BF-AD37-B163826BB392}" srcOrd="11" destOrd="0" presId="urn:microsoft.com/office/officeart/2005/8/layout/radial6"/>
    <dgm:cxn modelId="{B308AFE4-90D5-4233-9D45-82DD1BF9C5E3}" type="presParOf" srcId="{0A99ECE5-B8FF-4482-9624-C96AF516B2C1}" destId="{DE7178A9-7F85-48D1-A7D8-A1635E3D5183}" srcOrd="12" destOrd="0" presId="urn:microsoft.com/office/officeart/2005/8/layout/radial6"/>
    <dgm:cxn modelId="{831AD052-87A4-45BA-B647-B4E25ED6F015}" type="presParOf" srcId="{0A99ECE5-B8FF-4482-9624-C96AF516B2C1}" destId="{7BCAC313-0C09-46C0-B18D-30A2771FAC3A}" srcOrd="13" destOrd="0" presId="urn:microsoft.com/office/officeart/2005/8/layout/radial6"/>
    <dgm:cxn modelId="{E2C422F8-9D9C-45E1-87F6-90C0C607D201}" type="presParOf" srcId="{0A99ECE5-B8FF-4482-9624-C96AF516B2C1}" destId="{2F81CB78-AB62-4360-97BD-948195D3EFEA}" srcOrd="14" destOrd="0" presId="urn:microsoft.com/office/officeart/2005/8/layout/radial6"/>
    <dgm:cxn modelId="{05B9EE21-4F6F-4299-B31A-7CBB0C758099}" type="presParOf" srcId="{0A99ECE5-B8FF-4482-9624-C96AF516B2C1}" destId="{62DE02EA-9E4B-47F5-8D96-2D2B359D1E31}" srcOrd="15" destOrd="0" presId="urn:microsoft.com/office/officeart/2005/8/layout/radial6"/>
    <dgm:cxn modelId="{AFFA834F-8476-4ED6-B481-F419042C8983}" type="presParOf" srcId="{0A99ECE5-B8FF-4482-9624-C96AF516B2C1}" destId="{534DE45F-B45F-4833-83CF-22A4AE130374}" srcOrd="16" destOrd="0" presId="urn:microsoft.com/office/officeart/2005/8/layout/radial6"/>
    <dgm:cxn modelId="{58CF31CB-7434-4AD5-BDD2-FFBAA69D8763}" type="presParOf" srcId="{0A99ECE5-B8FF-4482-9624-C96AF516B2C1}" destId="{C3DA1497-3FA2-44A7-97B7-316AF1D6005E}" srcOrd="17" destOrd="0" presId="urn:microsoft.com/office/officeart/2005/8/layout/radial6"/>
    <dgm:cxn modelId="{014AA54E-58F7-4E32-9CA0-6ED76003343C}" type="presParOf" srcId="{0A99ECE5-B8FF-4482-9624-C96AF516B2C1}" destId="{F2A76EEE-CE77-44BF-B308-FCB2B6F4416E}" srcOrd="18" destOrd="0" presId="urn:microsoft.com/office/officeart/2005/8/layout/radial6"/>
    <dgm:cxn modelId="{68FA4972-A9AF-4A54-8CCB-9386F9EE81BD}" type="presParOf" srcId="{0A99ECE5-B8FF-4482-9624-C96AF516B2C1}" destId="{81801666-98F4-4A68-B1D5-BBE7D5CDED04}" srcOrd="19" destOrd="0" presId="urn:microsoft.com/office/officeart/2005/8/layout/radial6"/>
    <dgm:cxn modelId="{832F29DB-B508-46CC-8C78-D34D74370903}" type="presParOf" srcId="{0A99ECE5-B8FF-4482-9624-C96AF516B2C1}" destId="{E139DF2A-AD62-42FE-97E8-87EDE1FE199A}" srcOrd="20" destOrd="0" presId="urn:microsoft.com/office/officeart/2005/8/layout/radial6"/>
    <dgm:cxn modelId="{66C253F4-380C-4B7A-8F0C-E0F73D452503}" type="presParOf" srcId="{0A99ECE5-B8FF-4482-9624-C96AF516B2C1}" destId="{5B3E379A-2856-4323-B510-6085B82396BC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E379A-2856-4323-B510-6085B82396BC}">
      <dsp:nvSpPr>
        <dsp:cNvPr id="0" name=""/>
        <dsp:cNvSpPr/>
      </dsp:nvSpPr>
      <dsp:spPr>
        <a:xfrm>
          <a:off x="2376556" y="631039"/>
          <a:ext cx="5000486" cy="5000486"/>
        </a:xfrm>
        <a:prstGeom prst="blockArc">
          <a:avLst>
            <a:gd name="adj1" fmla="val 13114286"/>
            <a:gd name="adj2" fmla="val 16200000"/>
            <a:gd name="adj3" fmla="val 3907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76EEE-CE77-44BF-B308-FCB2B6F4416E}">
      <dsp:nvSpPr>
        <dsp:cNvPr id="0" name=""/>
        <dsp:cNvSpPr/>
      </dsp:nvSpPr>
      <dsp:spPr>
        <a:xfrm>
          <a:off x="2376556" y="631039"/>
          <a:ext cx="5000486" cy="5000486"/>
        </a:xfrm>
        <a:prstGeom prst="blockArc">
          <a:avLst>
            <a:gd name="adj1" fmla="val 10028571"/>
            <a:gd name="adj2" fmla="val 13114286"/>
            <a:gd name="adj3" fmla="val 3907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DE02EA-9E4B-47F5-8D96-2D2B359D1E31}">
      <dsp:nvSpPr>
        <dsp:cNvPr id="0" name=""/>
        <dsp:cNvSpPr/>
      </dsp:nvSpPr>
      <dsp:spPr>
        <a:xfrm>
          <a:off x="2376556" y="631039"/>
          <a:ext cx="5000486" cy="5000486"/>
        </a:xfrm>
        <a:prstGeom prst="blockArc">
          <a:avLst>
            <a:gd name="adj1" fmla="val 6942857"/>
            <a:gd name="adj2" fmla="val 10028571"/>
            <a:gd name="adj3" fmla="val 3907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7178A9-7F85-48D1-A7D8-A1635E3D5183}">
      <dsp:nvSpPr>
        <dsp:cNvPr id="0" name=""/>
        <dsp:cNvSpPr/>
      </dsp:nvSpPr>
      <dsp:spPr>
        <a:xfrm>
          <a:off x="2376556" y="631039"/>
          <a:ext cx="5000486" cy="5000486"/>
        </a:xfrm>
        <a:prstGeom prst="blockArc">
          <a:avLst>
            <a:gd name="adj1" fmla="val 3857143"/>
            <a:gd name="adj2" fmla="val 6942857"/>
            <a:gd name="adj3" fmla="val 3907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1497A4-B358-41BF-96CC-2EA4371460D2}">
      <dsp:nvSpPr>
        <dsp:cNvPr id="0" name=""/>
        <dsp:cNvSpPr/>
      </dsp:nvSpPr>
      <dsp:spPr>
        <a:xfrm>
          <a:off x="2376556" y="631039"/>
          <a:ext cx="5000486" cy="5000486"/>
        </a:xfrm>
        <a:prstGeom prst="blockArc">
          <a:avLst>
            <a:gd name="adj1" fmla="val 771429"/>
            <a:gd name="adj2" fmla="val 3857143"/>
            <a:gd name="adj3" fmla="val 3907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529337-E143-4ED5-837A-D40DB1890D46}">
      <dsp:nvSpPr>
        <dsp:cNvPr id="0" name=""/>
        <dsp:cNvSpPr/>
      </dsp:nvSpPr>
      <dsp:spPr>
        <a:xfrm>
          <a:off x="2376556" y="631039"/>
          <a:ext cx="5000486" cy="5000486"/>
        </a:xfrm>
        <a:prstGeom prst="blockArc">
          <a:avLst>
            <a:gd name="adj1" fmla="val 19285714"/>
            <a:gd name="adj2" fmla="val 771429"/>
            <a:gd name="adj3" fmla="val 3907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7C5062-CC27-4067-995A-FF7C0DA7C87E}">
      <dsp:nvSpPr>
        <dsp:cNvPr id="0" name=""/>
        <dsp:cNvSpPr/>
      </dsp:nvSpPr>
      <dsp:spPr>
        <a:xfrm>
          <a:off x="2376556" y="631039"/>
          <a:ext cx="5000486" cy="5000486"/>
        </a:xfrm>
        <a:prstGeom prst="blockArc">
          <a:avLst>
            <a:gd name="adj1" fmla="val 16200000"/>
            <a:gd name="adj2" fmla="val 19285714"/>
            <a:gd name="adj3" fmla="val 3907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23002D-6E43-4954-9F8F-A5A17EC317E8}">
      <dsp:nvSpPr>
        <dsp:cNvPr id="0" name=""/>
        <dsp:cNvSpPr/>
      </dsp:nvSpPr>
      <dsp:spPr>
        <a:xfrm>
          <a:off x="3907630" y="2162113"/>
          <a:ext cx="1938337" cy="1938337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 dirty="0">
              <a:latin typeface="Arial Black" pitchFamily="34" charset="0"/>
            </a:rPr>
            <a:t>EKED</a:t>
          </a:r>
        </a:p>
      </dsp:txBody>
      <dsp:txXfrm>
        <a:off x="4191493" y="2445976"/>
        <a:ext cx="1370611" cy="1370611"/>
      </dsp:txXfrm>
    </dsp:sp>
    <dsp:sp modelId="{B2F4181B-A9AC-4C41-93A3-FBB2171DD541}">
      <dsp:nvSpPr>
        <dsp:cNvPr id="0" name=""/>
        <dsp:cNvSpPr/>
      </dsp:nvSpPr>
      <dsp:spPr>
        <a:xfrm>
          <a:off x="4198381" y="1467"/>
          <a:ext cx="1356836" cy="1356836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50" b="1" kern="1200" dirty="0">
              <a:latin typeface="Arial Black" pitchFamily="34" charset="0"/>
            </a:rPr>
            <a:t>PONÖMATİK</a:t>
          </a:r>
        </a:p>
      </dsp:txBody>
      <dsp:txXfrm>
        <a:off x="4397085" y="200171"/>
        <a:ext cx="959428" cy="959428"/>
      </dsp:txXfrm>
    </dsp:sp>
    <dsp:sp modelId="{9DDEA241-202B-4DAD-B217-4E5FD3955313}">
      <dsp:nvSpPr>
        <dsp:cNvPr id="0" name=""/>
        <dsp:cNvSpPr/>
      </dsp:nvSpPr>
      <dsp:spPr>
        <a:xfrm>
          <a:off x="6114960" y="924443"/>
          <a:ext cx="1356836" cy="1356836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b="1" kern="1200" dirty="0">
              <a:latin typeface="Arial Black" pitchFamily="34" charset="0"/>
            </a:rPr>
            <a:t>MEKANİK</a:t>
          </a:r>
        </a:p>
      </dsp:txBody>
      <dsp:txXfrm>
        <a:off x="6313664" y="1123147"/>
        <a:ext cx="959428" cy="959428"/>
      </dsp:txXfrm>
    </dsp:sp>
    <dsp:sp modelId="{BA862770-B7F0-4361-8485-CFD3157605B3}">
      <dsp:nvSpPr>
        <dsp:cNvPr id="0" name=""/>
        <dsp:cNvSpPr/>
      </dsp:nvSpPr>
      <dsp:spPr>
        <a:xfrm>
          <a:off x="6588316" y="2998351"/>
          <a:ext cx="1356836" cy="1356836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1" kern="1200" dirty="0">
              <a:latin typeface="Arial Black" pitchFamily="34" charset="0"/>
            </a:rPr>
            <a:t>TERMAL</a:t>
          </a:r>
        </a:p>
      </dsp:txBody>
      <dsp:txXfrm>
        <a:off x="6787020" y="3197055"/>
        <a:ext cx="959428" cy="959428"/>
      </dsp:txXfrm>
    </dsp:sp>
    <dsp:sp modelId="{5F4F6F40-69CC-45B4-AF6E-0A8E441949C1}">
      <dsp:nvSpPr>
        <dsp:cNvPr id="0" name=""/>
        <dsp:cNvSpPr/>
      </dsp:nvSpPr>
      <dsp:spPr>
        <a:xfrm>
          <a:off x="5262002" y="4661496"/>
          <a:ext cx="1356836" cy="1356836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b="1" kern="1200" dirty="0">
              <a:latin typeface="Arial Black" pitchFamily="34" charset="0"/>
            </a:rPr>
            <a:t>HİDROLİK</a:t>
          </a:r>
        </a:p>
      </dsp:txBody>
      <dsp:txXfrm>
        <a:off x="5460706" y="4860200"/>
        <a:ext cx="959428" cy="959428"/>
      </dsp:txXfrm>
    </dsp:sp>
    <dsp:sp modelId="{7BCAC313-0C09-46C0-B18D-30A2771FAC3A}">
      <dsp:nvSpPr>
        <dsp:cNvPr id="0" name=""/>
        <dsp:cNvSpPr/>
      </dsp:nvSpPr>
      <dsp:spPr>
        <a:xfrm>
          <a:off x="3134760" y="4661496"/>
          <a:ext cx="1356836" cy="1356836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1" kern="1200" dirty="0">
              <a:latin typeface="Arial Black" pitchFamily="34" charset="0"/>
            </a:rPr>
            <a:t>SU</a:t>
          </a:r>
        </a:p>
      </dsp:txBody>
      <dsp:txXfrm>
        <a:off x="3333464" y="4860200"/>
        <a:ext cx="959428" cy="959428"/>
      </dsp:txXfrm>
    </dsp:sp>
    <dsp:sp modelId="{534DE45F-B45F-4833-83CF-22A4AE130374}">
      <dsp:nvSpPr>
        <dsp:cNvPr id="0" name=""/>
        <dsp:cNvSpPr/>
      </dsp:nvSpPr>
      <dsp:spPr>
        <a:xfrm>
          <a:off x="1808446" y="2998351"/>
          <a:ext cx="1356836" cy="1356836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kern="1200" dirty="0">
              <a:latin typeface="Arial Black" pitchFamily="34" charset="0"/>
            </a:rPr>
            <a:t>KİMYASAL</a:t>
          </a:r>
        </a:p>
      </dsp:txBody>
      <dsp:txXfrm>
        <a:off x="2007150" y="3197055"/>
        <a:ext cx="959428" cy="959428"/>
      </dsp:txXfrm>
    </dsp:sp>
    <dsp:sp modelId="{81801666-98F4-4A68-B1D5-BBE7D5CDED04}">
      <dsp:nvSpPr>
        <dsp:cNvPr id="0" name=""/>
        <dsp:cNvSpPr/>
      </dsp:nvSpPr>
      <dsp:spPr>
        <a:xfrm>
          <a:off x="2281802" y="924443"/>
          <a:ext cx="1356836" cy="1356836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900" kern="1200" dirty="0">
              <a:latin typeface="Arial Black" pitchFamily="34" charset="0"/>
            </a:rPr>
            <a:t>BASINÇLI GAZLAR VE AKIŞKANLAR</a:t>
          </a:r>
        </a:p>
      </dsp:txBody>
      <dsp:txXfrm>
        <a:off x="2480506" y="1123147"/>
        <a:ext cx="959428" cy="959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37796" y="497722"/>
            <a:ext cx="8417807" cy="1367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37887" y="1855702"/>
            <a:ext cx="7221855" cy="4919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Resim" descr="unnam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03700" y="583736"/>
            <a:ext cx="52197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FFFF00"/>
                </a:solidFill>
                <a:latin typeface="Arial Black" pitchFamily="34" charset="0"/>
              </a:rPr>
              <a:t>LOTO </a:t>
            </a:r>
            <a:r>
              <a:rPr lang="tr-TR" dirty="0">
                <a:solidFill>
                  <a:srgbClr val="FFFF00"/>
                </a:solidFill>
                <a:latin typeface="Arial Black" pitchFamily="34" charset="0"/>
              </a:rPr>
              <a:t>–</a:t>
            </a:r>
            <a:r>
              <a:rPr spc="20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spc="-10" dirty="0">
                <a:solidFill>
                  <a:srgbClr val="FFFF00"/>
                </a:solidFill>
                <a:latin typeface="Arial Black" pitchFamily="34" charset="0"/>
              </a:rPr>
              <a:t>EKED</a:t>
            </a:r>
            <a:br>
              <a:rPr lang="tr-TR" spc="-10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tr-TR" spc="-10" dirty="0">
                <a:solidFill>
                  <a:srgbClr val="FFFF00"/>
                </a:solidFill>
                <a:latin typeface="Arial Black" pitchFamily="34" charset="0"/>
              </a:rPr>
              <a:t>EĞİTİCİ EĞİTİMİ</a:t>
            </a:r>
            <a:endParaRPr spc="-1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TİKETLEME KİLİTLEME EKED-720p_1">
            <a:hlinkClick r:id="" action="ppaction://media"/>
            <a:extLst>
              <a:ext uri="{FF2B5EF4-FFF2-40B4-BE49-F238E27FC236}">
                <a16:creationId xmlns:a16="http://schemas.microsoft.com/office/drawing/2014/main" id="{2D6E96CE-8794-4274-9370-4476B75A7771}"/>
              </a:ext>
            </a:extLst>
          </p:cNvPr>
          <p:cNvPicPr>
            <a:picLocks noGrp="1" noChangeAspect="1"/>
          </p:cNvPicPr>
          <p:nvPr>
            <p:ph sz="half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00" y="428625"/>
            <a:ext cx="9840913" cy="6400800"/>
          </a:xfrm>
        </p:spPr>
      </p:pic>
    </p:spTree>
    <p:extLst>
      <p:ext uri="{BB962C8B-B14F-4D97-AF65-F5344CB8AC3E}">
        <p14:creationId xmlns:p14="http://schemas.microsoft.com/office/powerpoint/2010/main" val="35083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37796" y="497722"/>
            <a:ext cx="8417807" cy="677108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FF0000"/>
                </a:solidFill>
              </a:rPr>
              <a:t>ETİKETLE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46100" y="1495425"/>
            <a:ext cx="9677400" cy="861774"/>
          </a:xfrm>
        </p:spPr>
        <p:txBody>
          <a:bodyPr/>
          <a:lstStyle/>
          <a:p>
            <a:r>
              <a:rPr lang="tr-TR" dirty="0"/>
              <a:t>Enerji kaynağının kontrolünü kim tarafından sağladığını belirten dikkat çekici yazı ve uyarılardır. </a:t>
            </a:r>
          </a:p>
        </p:txBody>
      </p:sp>
      <p:pic>
        <p:nvPicPr>
          <p:cNvPr id="4" name="3 Resim" descr="kilitleme-etiketi-9977-pro-inc-loto-eked-16804-99-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2790825"/>
            <a:ext cx="4595446" cy="4572000"/>
          </a:xfrm>
          <a:prstGeom prst="rect">
            <a:avLst/>
          </a:prstGeom>
        </p:spPr>
      </p:pic>
      <p:sp>
        <p:nvSpPr>
          <p:cNvPr id="5" name="2 Metin Yer Tutucusu"/>
          <p:cNvSpPr txBox="1">
            <a:spLocks/>
          </p:cNvSpPr>
          <p:nvPr/>
        </p:nvSpPr>
        <p:spPr>
          <a:xfrm>
            <a:off x="5499100" y="5305425"/>
            <a:ext cx="4648200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Etiketler</a:t>
            </a:r>
            <a:r>
              <a:rPr kumimoji="0" lang="tr-TR" sz="28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kilit değildir.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 Tek başlarına koruma sağlayamazlar.</a:t>
            </a:r>
            <a:endParaRPr kumimoji="0" lang="tr-TR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37796" y="497722"/>
            <a:ext cx="8417807" cy="677108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FF0000"/>
                </a:solidFill>
              </a:rPr>
              <a:t>KİLİTLE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98500" y="1724025"/>
            <a:ext cx="9525000" cy="1723549"/>
          </a:xfrm>
        </p:spPr>
        <p:txBody>
          <a:bodyPr/>
          <a:lstStyle/>
          <a:p>
            <a:pPr algn="just"/>
            <a:r>
              <a:rPr lang="tr-TR" dirty="0"/>
              <a:t>Talimatlara / Prosedürlere uygun olarak kapalı konumdaki enerji kesici tertibatların, ekipmanları çalışmasını önleyecek şekilde yetkili çalışan tarafından kilitlenmesidir.  </a:t>
            </a:r>
          </a:p>
        </p:txBody>
      </p:sp>
      <p:sp>
        <p:nvSpPr>
          <p:cNvPr id="36866" name="AutoShape 2" descr="Brady ENERGY TAG-E-4-19X13MM-SA/100 - Vorteks Havacılık Savunma Mühendislik  Limited Şirket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6868" name="AutoShape 4" descr="Brady ENERGY TAG-E-4-19X13MM-SA/100 - Vorteks Havacılık Savunma Mühendislik  Limited Şirket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" name="5 Resim" descr="EKED-ETİKETLERİ-VE-AKSESUARLARI4-510x2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3476625"/>
            <a:ext cx="9753600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37796" y="497722"/>
            <a:ext cx="8417807" cy="677108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FF0000"/>
                </a:solidFill>
              </a:rPr>
              <a:t>EMNİYETE AL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69900" y="1419226"/>
            <a:ext cx="9906000" cy="1828800"/>
          </a:xfrm>
        </p:spPr>
        <p:txBody>
          <a:bodyPr/>
          <a:lstStyle/>
          <a:p>
            <a:r>
              <a:rPr lang="tr-TR" dirty="0"/>
              <a:t>Ekipmanın kilitlenmesi aşamasından sonra deneme aşaması gerçekleştirilmeden önce söz konusu ekipmanın çevresinde ve çalışma alanında  zarar görebilecek kişilere karşı tedbir alınması, uzaklaştırılmasıdır.</a:t>
            </a:r>
          </a:p>
        </p:txBody>
      </p:sp>
      <p:pic>
        <p:nvPicPr>
          <p:cNvPr id="38917" name="Picture 5" descr="mdnosgb.com başakşehir osgb,iş güvenliği,yangin egitimi,msds,risk  analizi,iso 9001,iso 22000,ce belgelendirme,is guvenligi,ortam  olcumleri,gmp,tip onayi,isg olcumleri,tse belgelendir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300" y="3248025"/>
            <a:ext cx="9448800" cy="4314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37796" y="497722"/>
            <a:ext cx="8417807" cy="677108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FF0000"/>
                </a:solidFill>
              </a:rPr>
              <a:t>DENE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93700" y="1343025"/>
            <a:ext cx="9982200" cy="1723549"/>
          </a:xfrm>
        </p:spPr>
        <p:txBody>
          <a:bodyPr/>
          <a:lstStyle/>
          <a:p>
            <a:pPr algn="just"/>
            <a:r>
              <a:rPr lang="tr-TR" dirty="0"/>
              <a:t>Enerjisi kesilen ekipmanın enerjisinin kesin olarak kesildiğinden emin olmak için ekipmanın açma kapama bölümünden (vana,start-stop butonu, şalter, </a:t>
            </a:r>
            <a:r>
              <a:rPr lang="tr-TR" dirty="0" err="1"/>
              <a:t>flanş</a:t>
            </a:r>
            <a:r>
              <a:rPr lang="tr-TR" dirty="0"/>
              <a:t>, v.b.) yerlerden denemesi yapılır.</a:t>
            </a:r>
          </a:p>
        </p:txBody>
      </p:sp>
      <p:pic>
        <p:nvPicPr>
          <p:cNvPr id="39938" name="Picture 2" descr="İnsanlar Neden Düğmelere Basma Konusunda Bu Kadar Saplantılı? - Haberl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9100" y="3171825"/>
            <a:ext cx="7315200" cy="4114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37796" y="497722"/>
            <a:ext cx="8417807" cy="677108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FF0000"/>
                </a:solidFill>
              </a:rPr>
              <a:t>ARTIK ENERJİ NEDİR?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41301" y="1855702"/>
            <a:ext cx="10287000" cy="1723549"/>
          </a:xfrm>
        </p:spPr>
        <p:txBody>
          <a:bodyPr/>
          <a:lstStyle/>
          <a:p>
            <a:r>
              <a:rPr lang="tr-TR" dirty="0"/>
              <a:t>Artık veya depolanmış enerji, bir makine ya da ekipmanın kapatılmasından sonra bu makine ya da ekipmanda muhafaza edilen enerjidir. Bu enerjinin EKED uygulamasına başlanmadan önce boşaltılması gerekmektedir.</a:t>
            </a:r>
          </a:p>
        </p:txBody>
      </p:sp>
      <p:pic>
        <p:nvPicPr>
          <p:cNvPr id="12290" name="Picture 2" descr="https://xn--u9j518gtokwrcy4qx82agfmiqu7yh.net/wp-content/uploads/2017/06/574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3857625"/>
            <a:ext cx="3971925" cy="319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82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9900" y="497722"/>
            <a:ext cx="9525000" cy="677108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FF0000"/>
                </a:solidFill>
              </a:rPr>
              <a:t>EKED NERELERDE UYGULANIR ?</a:t>
            </a:r>
          </a:p>
        </p:txBody>
      </p:sp>
      <p:graphicFrame>
        <p:nvGraphicFramePr>
          <p:cNvPr id="4" name="3 Diyagram"/>
          <p:cNvGraphicFramePr/>
          <p:nvPr/>
        </p:nvGraphicFramePr>
        <p:xfrm>
          <a:off x="393700" y="1266825"/>
          <a:ext cx="9753599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37796" y="497722"/>
            <a:ext cx="8417807" cy="677108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0070C0"/>
                </a:solidFill>
              </a:rPr>
              <a:t>EKED’İN AMACI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22300" y="1855702"/>
            <a:ext cx="9753599" cy="301621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tr-TR" dirty="0"/>
              <a:t>KISACA ENERJİSİZ ORTAMDA VE GÜVENLİ ŞEKİLDE ÇALIŞMANIN SAĞLANMASIDIR.</a:t>
            </a:r>
          </a:p>
          <a:p>
            <a:pPr>
              <a:buFont typeface="Arial" pitchFamily="34" charset="0"/>
              <a:buChar char="•"/>
            </a:pPr>
            <a:endParaRPr lang="tr-TR" dirty="0"/>
          </a:p>
          <a:p>
            <a:pPr>
              <a:buFont typeface="Arial" pitchFamily="34" charset="0"/>
              <a:buChar char="•"/>
            </a:pPr>
            <a:r>
              <a:rPr lang="tr-TR" dirty="0"/>
              <a:t>EKED SAYESİNDE ALDIĞIMIZ EMNİYET TEDBİRLERİNDEN EMİN OLURUZ. BİLİRİZ Kİ KİLİDİ BİZDEN BAŞKASI AÇAMAYACAK VE SİSTEME KONTROLSÜZ ENERJİ VERİLEMEYECEKTİR.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Resim" descr="090891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1" y="1952625"/>
            <a:ext cx="4572000" cy="5457825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37796" y="497722"/>
            <a:ext cx="8417807" cy="677108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002060"/>
                </a:solidFill>
              </a:rPr>
              <a:t>EKED TEMEL KURALLARI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826000" y="1647825"/>
            <a:ext cx="5867400" cy="295465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tr-TR" sz="2400" dirty="0">
                <a:solidFill>
                  <a:srgbClr val="FF0000"/>
                </a:solidFill>
              </a:rPr>
              <a:t>ANAHTAR TEK KİŞİYE AİTTİR.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400" dirty="0">
                <a:solidFill>
                  <a:srgbClr val="FF0000"/>
                </a:solidFill>
              </a:rPr>
              <a:t>ANAHTAR ASLA ÇOGALTILAMAZ.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400" dirty="0">
                <a:solidFill>
                  <a:srgbClr val="FF0000"/>
                </a:solidFill>
              </a:rPr>
              <a:t>ANAHTARI SADECE TAKAN KİŞİ SÖKEBİLİR.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400" dirty="0">
                <a:solidFill>
                  <a:srgbClr val="FF0000"/>
                </a:solidFill>
              </a:rPr>
              <a:t>ANAHTAR ASLA BİR BAŞKASINA VERİLEMEZ.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400" dirty="0">
                <a:solidFill>
                  <a:srgbClr val="FF0000"/>
                </a:solidFill>
              </a:rPr>
              <a:t>BAŞKASININ KİLİDİ İLE ÇALIŞILAMAZ.</a:t>
            </a:r>
          </a:p>
        </p:txBody>
      </p:sp>
      <p:sp>
        <p:nvSpPr>
          <p:cNvPr id="43010" name="AutoShape 2" descr="Brady 090891 Şalter Sabitleyici Kilit Eked Elektrik Kilitleme Sistemi -  Vorteks Havacılık Savunma Mühendislik Limited Şirket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3012" name="AutoShape 4" descr="Anahtar Nedir - Küçük Bakkal Köy Çiling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4300" y="5076825"/>
            <a:ext cx="2001018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18500" y="4848225"/>
            <a:ext cx="18192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Eşittir"/>
          <p:cNvSpPr/>
          <p:nvPr/>
        </p:nvSpPr>
        <p:spPr>
          <a:xfrm>
            <a:off x="7251700" y="5610225"/>
            <a:ext cx="990600" cy="8382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3700" y="200025"/>
            <a:ext cx="9982200" cy="2031325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002060"/>
                </a:solidFill>
              </a:rPr>
              <a:t>PEKİ ANAHTAR KAYBOLDUYSA VEYA KİLİT ZARAR GÖRMÜŞSE NE YAPILMALI?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46100" y="3324225"/>
            <a:ext cx="9448799" cy="2154436"/>
          </a:xfrm>
        </p:spPr>
        <p:txBody>
          <a:bodyPr/>
          <a:lstStyle/>
          <a:p>
            <a:pPr marL="514350" indent="-514350"/>
            <a:r>
              <a:rPr lang="tr-TR" dirty="0">
                <a:solidFill>
                  <a:srgbClr val="0070C0"/>
                </a:solidFill>
              </a:rPr>
              <a:t>1.KİLİT SAHİBİ ÇALIŞAN SAHADA BULUNUYOR</a:t>
            </a:r>
          </a:p>
          <a:p>
            <a:pPr marL="514350" indent="-514350"/>
            <a:endParaRPr lang="tr-TR" dirty="0">
              <a:solidFill>
                <a:srgbClr val="0070C0"/>
              </a:solidFill>
            </a:endParaRPr>
          </a:p>
          <a:p>
            <a:pPr marL="514350" indent="-514350"/>
            <a:endParaRPr lang="tr-TR" dirty="0">
              <a:solidFill>
                <a:srgbClr val="0070C0"/>
              </a:solidFill>
            </a:endParaRPr>
          </a:p>
          <a:p>
            <a:pPr marL="514350" indent="-514350"/>
            <a:endParaRPr lang="tr-TR" dirty="0">
              <a:solidFill>
                <a:srgbClr val="0070C0"/>
              </a:solidFill>
            </a:endParaRPr>
          </a:p>
          <a:p>
            <a:pPr marL="514350" indent="-514350"/>
            <a:r>
              <a:rPr lang="tr-TR" dirty="0">
                <a:solidFill>
                  <a:srgbClr val="FF0000"/>
                </a:solidFill>
              </a:rPr>
              <a:t>2.KİLİT SAHİBİ ÇALIŞAN SAHADA BULUNAMIYOR</a:t>
            </a:r>
          </a:p>
        </p:txBody>
      </p:sp>
      <p:sp>
        <p:nvSpPr>
          <p:cNvPr id="4" name="3 Çarpma"/>
          <p:cNvSpPr/>
          <p:nvPr/>
        </p:nvSpPr>
        <p:spPr>
          <a:xfrm>
            <a:off x="8851900" y="4772025"/>
            <a:ext cx="1841500" cy="2133600"/>
          </a:xfrm>
          <a:prstGeom prst="mathMultiply">
            <a:avLst>
              <a:gd name="adj1" fmla="val 185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4 Gülen Yüz"/>
          <p:cNvSpPr/>
          <p:nvPr/>
        </p:nvSpPr>
        <p:spPr>
          <a:xfrm>
            <a:off x="8851900" y="3019425"/>
            <a:ext cx="1371600" cy="1143000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tiketleme Kilitleme EKED Animasyon 5" descr="Etiketleme Kilitleme EKED Animasyon 5">
            <a:hlinkClick r:id="" action="ppaction://media"/>
            <a:extLst>
              <a:ext uri="{FF2B5EF4-FFF2-40B4-BE49-F238E27FC236}">
                <a16:creationId xmlns:a16="http://schemas.microsoft.com/office/drawing/2014/main" id="{9A813AA1-B52F-A84E-82DA-4B823A60C6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00" y="581025"/>
            <a:ext cx="10439400" cy="60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1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3700" y="497722"/>
            <a:ext cx="9161903" cy="1354217"/>
          </a:xfrm>
        </p:spPr>
        <p:txBody>
          <a:bodyPr/>
          <a:lstStyle/>
          <a:p>
            <a:pPr algn="ctr"/>
            <a:r>
              <a:rPr lang="tr-TR" dirty="0">
                <a:solidFill>
                  <a:schemeClr val="accent6">
                    <a:lumMod val="75000"/>
                  </a:schemeClr>
                </a:solidFill>
              </a:rPr>
              <a:t>KİLİDİ TAKAN PERSONEL BULUNMUŞSA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93700" y="2867025"/>
            <a:ext cx="10058399" cy="344709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tr-TR" dirty="0">
                <a:solidFill>
                  <a:srgbClr val="FF0000"/>
                </a:solidFill>
              </a:rPr>
              <a:t>Kilit direkt sökülmez.</a:t>
            </a:r>
          </a:p>
          <a:p>
            <a:pPr>
              <a:buFont typeface="Arial" pitchFamily="34" charset="0"/>
              <a:buChar char="•"/>
            </a:pPr>
            <a:r>
              <a:rPr lang="tr-TR" dirty="0"/>
              <a:t>Yetkili yönetici (müdür, şef, işveren, işveren </a:t>
            </a:r>
            <a:r>
              <a:rPr lang="tr-TR" dirty="0" err="1"/>
              <a:t>vek</a:t>
            </a:r>
            <a:r>
              <a:rPr lang="tr-TR" dirty="0"/>
              <a:t>. vb.) sahaya çağrılır.</a:t>
            </a:r>
          </a:p>
          <a:p>
            <a:pPr>
              <a:buFont typeface="Arial" pitchFamily="34" charset="0"/>
              <a:buChar char="•"/>
            </a:pPr>
            <a:r>
              <a:rPr lang="tr-TR" dirty="0"/>
              <a:t>Olay tutanak ile kayıt altına alınır. Karşılıklı olarak imza altına alınır.</a:t>
            </a:r>
          </a:p>
          <a:p>
            <a:pPr>
              <a:buFont typeface="Arial" pitchFamily="34" charset="0"/>
              <a:buChar char="•"/>
            </a:pPr>
            <a:r>
              <a:rPr lang="tr-TR" dirty="0"/>
              <a:t>Kırılan veya kesilen kilit tutanak ile birlikte İSG birimine teslim edilir.</a:t>
            </a:r>
          </a:p>
          <a:p>
            <a:pPr>
              <a:buFont typeface="Arial" pitchFamily="34" charset="0"/>
              <a:buChar char="•"/>
            </a:pPr>
            <a:endParaRPr lang="tr-T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9900" y="497722"/>
            <a:ext cx="9982200" cy="1354217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C00000"/>
                </a:solidFill>
              </a:rPr>
              <a:t>KİLİDİ TAKAN PERSONELE ULAŞILAMIYOR / BULUNAMIYORSA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17500" y="2257425"/>
            <a:ext cx="10375900" cy="5170646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tr-TR" dirty="0"/>
              <a:t>Kilidi takan kişi işi bitince kilidi sökmeyi unutup gitmiş olabilir.</a:t>
            </a:r>
          </a:p>
          <a:p>
            <a:pPr>
              <a:buFont typeface="Arial" pitchFamily="34" charset="0"/>
              <a:buChar char="•"/>
            </a:pPr>
            <a:r>
              <a:rPr lang="tr-TR" dirty="0"/>
              <a:t>Öncelikle kilit sökülmeden önce personel aranmalıdır. Personel bulunamazsa, personelin kilidin enerjiyi kestiği alanda bulunmadığından emin olunmalıdır.</a:t>
            </a:r>
          </a:p>
          <a:p>
            <a:pPr>
              <a:buFont typeface="Arial" pitchFamily="34" charset="0"/>
              <a:buChar char="•"/>
            </a:pPr>
            <a:r>
              <a:rPr lang="tr-TR" dirty="0"/>
              <a:t>Kilit çıkarmak için yetkili kişi bölgeye çağrılır. İzin istenir ve karşılıklı imza altına alınır.</a:t>
            </a:r>
          </a:p>
          <a:p>
            <a:pPr>
              <a:buFont typeface="Arial" pitchFamily="34" charset="0"/>
              <a:buChar char="•"/>
            </a:pPr>
            <a:r>
              <a:rPr lang="tr-TR" dirty="0"/>
              <a:t>Kilidi takan kişinin fabrikada olmadığı teyit edilir. Eğer ki fabrikaya gelebilecek durumda ise gelmesi beklenir kilide dokunulmaz.</a:t>
            </a:r>
          </a:p>
          <a:p>
            <a:pPr>
              <a:buFont typeface="Arial" pitchFamily="34" charset="0"/>
              <a:buChar char="•"/>
            </a:pPr>
            <a:r>
              <a:rPr lang="tr-TR" dirty="0"/>
              <a:t>Personel gelemiyorsa kilit kırılarak tutanakla İSG birimine teslim edilir.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079500" y="733425"/>
            <a:ext cx="8417807" cy="5170646"/>
          </a:xfrm>
        </p:spPr>
        <p:txBody>
          <a:bodyPr/>
          <a:lstStyle/>
          <a:p>
            <a:pPr algn="ctr"/>
            <a:r>
              <a:rPr lang="tr-TR" sz="6600" dirty="0">
                <a:solidFill>
                  <a:srgbClr val="FF0000"/>
                </a:solidFill>
              </a:rPr>
              <a:t>ÖNEMLİ:</a:t>
            </a:r>
            <a:br>
              <a:rPr lang="tr-TR" dirty="0"/>
            </a:br>
            <a:r>
              <a:rPr lang="tr-TR" dirty="0"/>
              <a:t> </a:t>
            </a:r>
            <a:r>
              <a:rPr lang="tr-TR" sz="5400" dirty="0"/>
              <a:t>KİLİDİ TAKAN PERSONELE MUTLAKA ULAŞILMALI VE ALANDA OLMADIĞINDAN EMİN OLUNMALIDIR.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37796" y="497722"/>
            <a:ext cx="8417807" cy="1354217"/>
          </a:xfrm>
        </p:spPr>
        <p:txBody>
          <a:bodyPr/>
          <a:lstStyle/>
          <a:p>
            <a:pPr algn="ctr"/>
            <a:r>
              <a:rPr lang="tr-TR" dirty="0"/>
              <a:t>FAALİYETİN DİĞER VARDİYAYA DEVREDİLMESİ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165100" y="2562225"/>
            <a:ext cx="6477000" cy="370201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tr-TR" dirty="0"/>
              <a:t>Faaliyetin bitmeyerek diğer vardiyaya sarkması durumunda kilit değişim işlemi yapılmalıdır.</a:t>
            </a:r>
          </a:p>
          <a:p>
            <a:pPr>
              <a:buFont typeface="Arial" pitchFamily="34" charset="0"/>
              <a:buChar char="•"/>
            </a:pPr>
            <a:r>
              <a:rPr lang="tr-TR" dirty="0"/>
              <a:t>Başka personelin kilidi ile çalışılmaz.</a:t>
            </a:r>
          </a:p>
          <a:p>
            <a:pPr>
              <a:buFont typeface="Arial" pitchFamily="34" charset="0"/>
              <a:buChar char="•"/>
            </a:pPr>
            <a:r>
              <a:rPr lang="tr-TR" dirty="0"/>
              <a:t>Kilit değişiminde devreden personel kilidini sökmeden önce  devralan personel kendi kilidini takmalıdır.</a:t>
            </a:r>
          </a:p>
          <a:p>
            <a:pPr>
              <a:buFont typeface="Arial" pitchFamily="34" charset="0"/>
              <a:buChar char="•"/>
            </a:pPr>
            <a:endParaRPr lang="tr-TR" dirty="0"/>
          </a:p>
          <a:p>
            <a:pPr>
              <a:buFont typeface="Arial" pitchFamily="34" charset="0"/>
              <a:buChar char="•"/>
            </a:pPr>
            <a:endParaRPr lang="tr-TR" dirty="0"/>
          </a:p>
        </p:txBody>
      </p:sp>
      <p:sp>
        <p:nvSpPr>
          <p:cNvPr id="4" name="object 4"/>
          <p:cNvSpPr/>
          <p:nvPr/>
        </p:nvSpPr>
        <p:spPr>
          <a:xfrm>
            <a:off x="7023100" y="2028825"/>
            <a:ext cx="3061715" cy="460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3700" y="504825"/>
            <a:ext cx="9408407" cy="2040017"/>
          </a:xfrm>
        </p:spPr>
        <p:txBody>
          <a:bodyPr/>
          <a:lstStyle/>
          <a:p>
            <a:pPr algn="ctr"/>
            <a:r>
              <a:rPr lang="tr-TR" dirty="0"/>
              <a:t>KAZASIZ GÜNLER DİLERİM </a:t>
            </a:r>
            <a:r>
              <a:rPr lang="tr-TR" dirty="0">
                <a:solidFill>
                  <a:srgbClr val="FF0000"/>
                </a:solidFill>
              </a:rPr>
              <a:t>TEŞEKKÜR EDERİM</a:t>
            </a:r>
          </a:p>
        </p:txBody>
      </p:sp>
      <p:pic>
        <p:nvPicPr>
          <p:cNvPr id="10244" name="Picture 4" descr="https://www.kiroglumuhendislik.com.tr/wp-content/uploads/2019/09/nev%C5%9Fehir-i%C5%9F-g%C3%BCvenli%C4%9F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876425"/>
            <a:ext cx="6467475" cy="420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66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CC42CA24-DC82-4BA4-A123-C17A732C4A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" y="504825"/>
            <a:ext cx="9231312" cy="6629400"/>
          </a:xfrm>
        </p:spPr>
      </p:pic>
    </p:spTree>
    <p:extLst>
      <p:ext uri="{BB962C8B-B14F-4D97-AF65-F5344CB8AC3E}">
        <p14:creationId xmlns:p14="http://schemas.microsoft.com/office/powerpoint/2010/main" val="475037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B83AD15A-2781-480F-80ED-CD4C9089F6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885826"/>
            <a:ext cx="9519444" cy="6096000"/>
          </a:xfrm>
        </p:spPr>
      </p:pic>
    </p:spTree>
    <p:extLst>
      <p:ext uri="{BB962C8B-B14F-4D97-AF65-F5344CB8AC3E}">
        <p14:creationId xmlns:p14="http://schemas.microsoft.com/office/powerpoint/2010/main" val="2387611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CD37D8D7-ADD9-424F-8966-9A49A78E20C0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28625"/>
            <a:ext cx="9917113" cy="6553200"/>
          </a:xfrm>
        </p:spPr>
      </p:pic>
    </p:spTree>
    <p:extLst>
      <p:ext uri="{BB962C8B-B14F-4D97-AF65-F5344CB8AC3E}">
        <p14:creationId xmlns:p14="http://schemas.microsoft.com/office/powerpoint/2010/main" val="3225626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6F2699D4-ECF7-433A-A0D3-EDD0598E6188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276225"/>
            <a:ext cx="10069513" cy="7162800"/>
          </a:xfrm>
        </p:spPr>
      </p:pic>
    </p:spTree>
    <p:extLst>
      <p:ext uri="{BB962C8B-B14F-4D97-AF65-F5344CB8AC3E}">
        <p14:creationId xmlns:p14="http://schemas.microsoft.com/office/powerpoint/2010/main" val="2702111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0949FCFF-FB04-41AC-B733-0D10637F6C89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428625"/>
            <a:ext cx="9612313" cy="6781799"/>
          </a:xfrm>
        </p:spPr>
      </p:pic>
    </p:spTree>
    <p:extLst>
      <p:ext uri="{BB962C8B-B14F-4D97-AF65-F5344CB8AC3E}">
        <p14:creationId xmlns:p14="http://schemas.microsoft.com/office/powerpoint/2010/main" val="3232267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>
          <a:xfrm>
            <a:off x="1137796" y="497722"/>
            <a:ext cx="8417807" cy="1015663"/>
          </a:xfrm>
        </p:spPr>
        <p:txBody>
          <a:bodyPr/>
          <a:lstStyle/>
          <a:p>
            <a:pPr algn="ctr"/>
            <a:r>
              <a:rPr lang="tr-TR" sz="6600" dirty="0">
                <a:solidFill>
                  <a:srgbClr val="00B0F0"/>
                </a:solidFill>
              </a:rPr>
              <a:t>EKED</a:t>
            </a:r>
            <a:r>
              <a:rPr lang="tr-TR" dirty="0"/>
              <a:t> NEDİR?</a:t>
            </a:r>
          </a:p>
        </p:txBody>
      </p:sp>
      <p:sp>
        <p:nvSpPr>
          <p:cNvPr id="6" name="5 Metin Yer Tutucusu"/>
          <p:cNvSpPr>
            <a:spLocks noGrp="1"/>
          </p:cNvSpPr>
          <p:nvPr>
            <p:ph type="body" idx="1"/>
          </p:nvPr>
        </p:nvSpPr>
        <p:spPr>
          <a:xfrm>
            <a:off x="1137887" y="1855702"/>
            <a:ext cx="7221855" cy="492442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tr-TR" sz="8000" dirty="0">
                <a:solidFill>
                  <a:srgbClr val="FF0000"/>
                </a:solidFill>
              </a:rPr>
              <a:t>E</a:t>
            </a:r>
            <a:r>
              <a:rPr lang="tr-TR" sz="8000" dirty="0"/>
              <a:t>TİKETLE</a:t>
            </a:r>
          </a:p>
          <a:p>
            <a:pPr>
              <a:buFont typeface="Arial" pitchFamily="34" charset="0"/>
              <a:buChar char="•"/>
            </a:pPr>
            <a:r>
              <a:rPr lang="tr-TR" sz="8000" dirty="0">
                <a:solidFill>
                  <a:srgbClr val="FF0000"/>
                </a:solidFill>
              </a:rPr>
              <a:t>K</a:t>
            </a:r>
            <a:r>
              <a:rPr lang="tr-TR" sz="8000" dirty="0"/>
              <a:t>İLİTLE</a:t>
            </a:r>
          </a:p>
          <a:p>
            <a:pPr>
              <a:buFont typeface="Arial" pitchFamily="34" charset="0"/>
              <a:buChar char="•"/>
            </a:pPr>
            <a:r>
              <a:rPr lang="tr-TR" sz="8000" dirty="0">
                <a:solidFill>
                  <a:srgbClr val="FF0000"/>
                </a:solidFill>
              </a:rPr>
              <a:t>E</a:t>
            </a:r>
            <a:r>
              <a:rPr lang="tr-TR" sz="8000" dirty="0"/>
              <a:t>MNİYETE AL</a:t>
            </a:r>
          </a:p>
          <a:p>
            <a:pPr>
              <a:buFont typeface="Arial" pitchFamily="34" charset="0"/>
              <a:buChar char="•"/>
            </a:pPr>
            <a:r>
              <a:rPr lang="tr-TR" sz="8000" dirty="0">
                <a:solidFill>
                  <a:srgbClr val="FF0000"/>
                </a:solidFill>
              </a:rPr>
              <a:t>D</a:t>
            </a:r>
            <a:r>
              <a:rPr lang="tr-TR" sz="8000" dirty="0"/>
              <a:t>ENE</a:t>
            </a:r>
          </a:p>
        </p:txBody>
      </p:sp>
      <p:pic>
        <p:nvPicPr>
          <p:cNvPr id="28674" name="Picture 2" descr="Slayt, sunum ve sayfa kenarlığı için 280 fikir, 2021 | şimşek, çerçeve,  eski tarz arka pl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1700" y="1419225"/>
            <a:ext cx="3086100" cy="308610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37796" y="497722"/>
            <a:ext cx="8417807" cy="923330"/>
          </a:xfrm>
        </p:spPr>
        <p:txBody>
          <a:bodyPr/>
          <a:lstStyle/>
          <a:p>
            <a:pPr algn="ctr"/>
            <a:r>
              <a:rPr lang="tr-TR" sz="6000" dirty="0">
                <a:solidFill>
                  <a:srgbClr val="FF0000"/>
                </a:solidFill>
              </a:rPr>
              <a:t>LO</a:t>
            </a:r>
            <a:r>
              <a:rPr lang="tr-TR" sz="6000" dirty="0"/>
              <a:t>TO</a:t>
            </a:r>
            <a:r>
              <a:rPr lang="tr-TR" dirty="0"/>
              <a:t> NEDİR?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700" y="2181225"/>
            <a:ext cx="7221855" cy="221599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4800" dirty="0"/>
              <a:t>LOCK OUT (kilitleme)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4800" dirty="0"/>
              <a:t>TAG OUT (Etiketleme)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4800" dirty="0" err="1">
                <a:solidFill>
                  <a:srgbClr val="FF0000"/>
                </a:solidFill>
              </a:rPr>
              <a:t>Try</a:t>
            </a:r>
            <a:r>
              <a:rPr lang="tr-TR" sz="4800" dirty="0">
                <a:solidFill>
                  <a:srgbClr val="FF0000"/>
                </a:solidFill>
              </a:rPr>
              <a:t> </a:t>
            </a:r>
            <a:r>
              <a:rPr lang="tr-TR" sz="4800" dirty="0" err="1">
                <a:solidFill>
                  <a:srgbClr val="FF0000"/>
                </a:solidFill>
              </a:rPr>
              <a:t>out</a:t>
            </a:r>
            <a:r>
              <a:rPr lang="tr-TR" sz="4800" dirty="0">
                <a:solidFill>
                  <a:srgbClr val="FF0000"/>
                </a:solidFill>
              </a:rPr>
              <a:t>     (Deneme) </a:t>
            </a:r>
          </a:p>
        </p:txBody>
      </p:sp>
      <p:pic>
        <p:nvPicPr>
          <p:cNvPr id="1026" name="Picture 2" descr="https://www.kisiselkoruyucu.com/Uploads/UrunResimleri/buyuk/BAN-D54Acil-Durum-Kilitleme-Kutusu-EKED--a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3019425"/>
            <a:ext cx="35814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706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</TotalTime>
  <Words>454</Words>
  <Application>Microsoft Office PowerPoint</Application>
  <PresentationFormat>Özel</PresentationFormat>
  <Paragraphs>64</Paragraphs>
  <Slides>24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Carlito</vt:lpstr>
      <vt:lpstr>Office Theme</vt:lpstr>
      <vt:lpstr>LOTO – EKED EĞİTİCİ EĞİTİMİ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EKED NEDİR?</vt:lpstr>
      <vt:lpstr>LOTO NEDİR?</vt:lpstr>
      <vt:lpstr>PowerPoint Sunusu</vt:lpstr>
      <vt:lpstr>ETİKETLE</vt:lpstr>
      <vt:lpstr>KİLİTLE</vt:lpstr>
      <vt:lpstr>EMNİYETE AL</vt:lpstr>
      <vt:lpstr>DENE</vt:lpstr>
      <vt:lpstr>ARTIK ENERJİ NEDİR?</vt:lpstr>
      <vt:lpstr>EKED NERELERDE UYGULANIR ?</vt:lpstr>
      <vt:lpstr>EKED’İN AMACI</vt:lpstr>
      <vt:lpstr>EKED TEMEL KURALLARI</vt:lpstr>
      <vt:lpstr>PEKİ ANAHTAR KAYBOLDUYSA VEYA KİLİT ZARAR GÖRMÜŞSE NE YAPILMALI?</vt:lpstr>
      <vt:lpstr>KİLİDİ TAKAN PERSONEL BULUNMUŞSA</vt:lpstr>
      <vt:lpstr>KİLİDİ TAKAN PERSONELE ULAŞILAMIYOR / BULUNAMIYORSA</vt:lpstr>
      <vt:lpstr>ÖNEMLİ:  KİLİDİ TAKAN PERSONELE MUTLAKA ULAŞILMALI VE ALANDA OLMADIĞINDAN EMİN OLUNMALIDIR.</vt:lpstr>
      <vt:lpstr>FAALİYETİN DİĞER VARDİYAYA DEVREDİLMESİ</vt:lpstr>
      <vt:lpstr>KAZASIZ GÜNLER DİLERİM TEŞEKKÜR EDERİM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EKED -LOTO Egitim sunumu.pptx</dc:title>
  <dc:creator>Salih</dc:creator>
  <cp:lastModifiedBy>Ayse Tazegul</cp:lastModifiedBy>
  <cp:revision>60</cp:revision>
  <dcterms:created xsi:type="dcterms:W3CDTF">2021-04-02T18:04:58Z</dcterms:created>
  <dcterms:modified xsi:type="dcterms:W3CDTF">2025-05-20T18:45:58Z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2018-06-29T00:00:00Z</vt:filetime>
  </property>
  <property fmtid="{D5CDD505-2E9C-101B-9397-08002B2CF9AE}" pid="3" name="LastSaved">
    <vt:filetime>2021-04-02T00:00:00Z</vt:filetime>
  </property>
</Properties>
</file>