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257" r:id="rId3"/>
    <p:sldId id="268" r:id="rId4"/>
    <p:sldId id="263" r:id="rId5"/>
    <p:sldId id="307" r:id="rId6"/>
    <p:sldId id="308" r:id="rId7"/>
    <p:sldId id="316" r:id="rId8"/>
    <p:sldId id="317" r:id="rId9"/>
    <p:sldId id="325" r:id="rId10"/>
    <p:sldId id="313" r:id="rId11"/>
    <p:sldId id="314" r:id="rId12"/>
    <p:sldId id="309" r:id="rId13"/>
    <p:sldId id="318" r:id="rId14"/>
    <p:sldId id="319" r:id="rId15"/>
    <p:sldId id="320" r:id="rId16"/>
    <p:sldId id="323" r:id="rId17"/>
    <p:sldId id="315" r:id="rId18"/>
    <p:sldId id="321" r:id="rId19"/>
    <p:sldId id="322" r:id="rId20"/>
    <p:sldId id="310" r:id="rId21"/>
    <p:sldId id="311" r:id="rId22"/>
    <p:sldId id="324" r:id="rId23"/>
    <p:sldId id="312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16" autoAdjust="0"/>
  </p:normalViewPr>
  <p:slideViewPr>
    <p:cSldViewPr>
      <p:cViewPr>
        <p:scale>
          <a:sx n="70" d="100"/>
          <a:sy n="70" d="100"/>
        </p:scale>
        <p:origin x="-2820" y="-9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3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33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66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00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15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94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13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0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15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59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7D7FB-DEEF-4874-8564-3E9412C4C997}" type="datetimeFigureOut">
              <a:rPr lang="tr-TR" smtClean="0"/>
              <a:t>01.11.2019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9DCB-FF8D-4F8B-B93A-9AE5D263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08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804" y="2636912"/>
            <a:ext cx="8170676" cy="353082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CAG UNIVERSITY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b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429 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 MANAGEMENT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Picture 3" descr="çağ üniversitesi logo ile ilgili görsel sonuc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4664"/>
            <a:ext cx="1656184" cy="1656184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9522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70559" y="332656"/>
            <a:ext cx="6426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Strategic Marketing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Framework</a:t>
            </a:r>
            <a:endParaRPr lang="tr-TR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48578"/>
            <a:ext cx="8688385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9779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/>
          </a:bodyPr>
          <a:lstStyle/>
          <a:p>
            <a:pPr algn="just"/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marketing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viewed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tr-T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company’s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  <a:endParaRPr lang="tr-T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tr-T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tr-T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270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Marketing Management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continually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strengths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weaknesses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threats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(SWOT Analysis)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set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tr-TR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389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Segmentation</a:t>
            </a:r>
            <a:r>
              <a:rPr lang="tr-T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Targeting</a:t>
            </a:r>
            <a:r>
              <a:rPr lang="tr-T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and Positioning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diverse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disparate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needs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segmentation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total market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needs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authority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time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propensity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attractive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market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narrowly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needs.</a:t>
            </a: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32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/>
          </a:bodyPr>
          <a:lstStyle/>
          <a:p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Target Market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Segment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endParaRPr lang="tr-TR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needs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organization’s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Berkowitz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(2011)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distinguishes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822186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92688"/>
          </a:xfrm>
        </p:spPr>
        <p:txBody>
          <a:bodyPr>
            <a:noAutofit/>
          </a:bodyPr>
          <a:lstStyle/>
          <a:p>
            <a:pPr algn="just"/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targets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 in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gaining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market. An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orthodontic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choosing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solely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adolescents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niche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advantageof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health care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creating, delivering, and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 of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preclude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attractive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orthodontic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Multisegment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general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dental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orthodontic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10724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92688"/>
          </a:xfrm>
        </p:spPr>
        <p:txBody>
          <a:bodyPr>
            <a:noAutofit/>
          </a:bodyPr>
          <a:lstStyle/>
          <a:p>
            <a:pPr algn="just"/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brings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care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tactical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health care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deliberately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market.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apart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41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612068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Buyer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tr-TR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tr-TR" sz="33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Buying</a:t>
            </a: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acquşre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Business-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(B2B)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organizational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consultants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Physician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vendors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software.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pharmaceuticals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comprise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virtually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hospital’s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expenditures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care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30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Buyer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tr-TR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Consumer </a:t>
            </a:r>
            <a:r>
              <a:rPr lang="tr-TR" sz="33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Buying</a:t>
            </a: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tr-TR" sz="3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totality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time,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time. 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seeks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needs.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health care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draw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heavily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psycology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decision-making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49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Decision-Making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</a:t>
            </a:r>
            <a:endParaRPr lang="tr-TR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582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b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Marketing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 </a:t>
            </a: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becoming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market-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Critique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link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</a:t>
            </a: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marketing mix,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tactics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0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tr-TR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endParaRPr lang="tr-T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Putting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mix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P’s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Product: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campaigns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pediatric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optometrist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76852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Marketing Plan</a:t>
            </a: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plan is 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initiatives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Promotion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Media</a:t>
            </a: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Marketing</a:t>
            </a:r>
          </a:p>
          <a:p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is;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focused on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intended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852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Marketing Plan</a:t>
            </a:r>
          </a:p>
          <a:p>
            <a:pPr marL="0" indent="0" algn="ctr">
              <a:buNone/>
            </a:pP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Cause-related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for-profit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offeirngs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Ribbon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cause-related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24944"/>
            <a:ext cx="212887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7781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Ethics</a:t>
            </a:r>
            <a:r>
              <a:rPr lang="tr-T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endParaRPr lang="tr-T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organizational,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be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unhealthy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cigarettes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alcohol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video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addiction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vulnerable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leaders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respective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ethically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685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793507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marketing in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enormous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kinds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pursue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deliver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capturing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sense,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mutually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beneficial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well-defined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11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3264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4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 marketing?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mistakenly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(2013)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as «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set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clients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satisfying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value-driven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physicians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insurers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relentless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achieve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superior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short-term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427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tr-T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tr-T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endParaRPr lang="tr-TR" sz="3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tr-TR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deliver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achieve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perceives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service,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set of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well-defined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orchestrate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general, an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361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Orientations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036496" cy="493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38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Strategic Marketing </a:t>
            </a:r>
            <a:r>
              <a:rPr lang="tr-T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market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deliver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lifetime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value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competitors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creating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profound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health care marketing. 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NorthShore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market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By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talking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not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physicians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-not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53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Strategic Marketing </a:t>
            </a:r>
            <a:r>
              <a:rPr lang="tr-T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uncontrollable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marketplace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controllable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(organizational)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complexities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health care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achieve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extraordinary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marketing. 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organization’s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and 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HR,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deliver 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reasonable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fit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organizational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527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5875" y="20939"/>
            <a:ext cx="7920880" cy="881988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Components of Strategic Marketing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6986261" cy="602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1852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1728</Words>
  <Application>Microsoft Office PowerPoint</Application>
  <PresentationFormat>On-screen Show (4:3)</PresentationFormat>
  <Paragraphs>113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CAG UNIVERSITY 2019 – 2020 FALL SEMESTER  MAN 429   HEALTH CARE MANAGEMENT </vt:lpstr>
      <vt:lpstr>Chapter 6: Healthcare Marketing</vt:lpstr>
      <vt:lpstr>PowerPoint Presentation</vt:lpstr>
      <vt:lpstr>PowerPoint Presentation</vt:lpstr>
      <vt:lpstr>PowerPoint Presentation</vt:lpstr>
      <vt:lpstr>PowerPoint Presentation</vt:lpstr>
      <vt:lpstr>The Strategic Marketing Process</vt:lpstr>
      <vt:lpstr>The Strategic Marketing Process</vt:lpstr>
      <vt:lpstr>Components of Strategic Marketing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Consumer Decision-Making Process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CAG UNIVERSITY 2018 – 2019 FALL SEMESTER  MAN 429   HEALTH CARE MANAGEMENT</dc:title>
  <dc:creator>Gizem ARI</dc:creator>
  <cp:lastModifiedBy>none</cp:lastModifiedBy>
  <cp:revision>54</cp:revision>
  <dcterms:created xsi:type="dcterms:W3CDTF">2018-10-23T12:38:36Z</dcterms:created>
  <dcterms:modified xsi:type="dcterms:W3CDTF">2019-11-01T11:33:58Z</dcterms:modified>
</cp:coreProperties>
</file>