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6" r:id="rId4"/>
    <p:sldId id="264" r:id="rId5"/>
    <p:sldId id="262" r:id="rId6"/>
    <p:sldId id="260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gulmez@cag.edu.tr" TargetMode="External"/><Relationship Id="rId7" Type="http://schemas.openxmlformats.org/officeDocument/2006/relationships/image" Target="../media/image3.png"/><Relationship Id="rId2" Type="http://schemas.openxmlformats.org/officeDocument/2006/relationships/hyperlink" Target="mailto:basaran@cag.edu.t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aticekasar@cag.edu.tr" TargetMode="External"/><Relationship Id="rId5" Type="http://schemas.openxmlformats.org/officeDocument/2006/relationships/hyperlink" Target="mailto:hayriyebal@hotmail.com" TargetMode="External"/><Relationship Id="rId4" Type="http://schemas.openxmlformats.org/officeDocument/2006/relationships/hyperlink" Target="mailto:gokhansokmen@cag.edu.t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g.edu.tr/tr/iktisadi-ve-idari-bilimler-fakultesi-uluslararasi-finans-ve-bankacilik" TargetMode="External"/><Relationship Id="rId2" Type="http://schemas.openxmlformats.org/officeDocument/2006/relationships/hyperlink" Target="https://www.cag.edu.tr/tr/uluslararasi-isletmecili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www.cag.edu.tr/tr/uluslararasi-ticaret-ve-lojistik" TargetMode="External"/><Relationship Id="rId4" Type="http://schemas.openxmlformats.org/officeDocument/2006/relationships/hyperlink" Target="https://www.cag.edu.tr/tr/uluslararasi-iliskiler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cag.edu.tr/uploads/files/esg-2015(1).pdf" TargetMode="External"/><Relationship Id="rId7" Type="http://schemas.openxmlformats.org/officeDocument/2006/relationships/hyperlink" Target="https://www.cag.edu.tr/uploads/site/users-special/1700002963a49da13542e0726b7bb758/files/Y%C3%96K%20D%C4%B1%C5%9F%20De%C4%9Ferlendirme%20Sunumu.pptx" TargetMode="External"/><Relationship Id="rId2" Type="http://schemas.openxmlformats.org/officeDocument/2006/relationships/hyperlink" Target="http://cag.edu.tr/uploads/files/ects-guide-en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cag.edu.tr/uploads/files/Staj%20Defteri.docx" TargetMode="External"/><Relationship Id="rId5" Type="http://schemas.openxmlformats.org/officeDocument/2006/relationships/hyperlink" Target="https://www.cag.edu.tr/uploads/files/Akreditasyon%20Ekibi(1).docx" TargetMode="External"/><Relationship Id="rId4" Type="http://schemas.openxmlformats.org/officeDocument/2006/relationships/hyperlink" Target="https://www.cag.edu.tr/uploads/site/users-special/1700002963a49da13542e0726b7bb758/files/kurumsal%20d%C4%B1%C5%9F%20de%C4%9Ferlendirme%20%C3%B6l%C3%A7%C3%BCtleri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g.edu.tr/tr/iktisadi-ve-idari-bilimler-fakultesi-haber-ve-duyurular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mailto:sureyyayilmaz@cag.edu.tr" TargetMode="External"/><Relationship Id="rId13" Type="http://schemas.openxmlformats.org/officeDocument/2006/relationships/hyperlink" Target="mailto:saffetakkaya@cag.edu.tr" TargetMode="External"/><Relationship Id="rId3" Type="http://schemas.openxmlformats.org/officeDocument/2006/relationships/hyperlink" Target="mailto:hazalezgiozbek@cag.edu.tr" TargetMode="External"/><Relationship Id="rId7" Type="http://schemas.openxmlformats.org/officeDocument/2006/relationships/hyperlink" Target="mailto:sefikanilayonatca@cag.edu.tr" TargetMode="External"/><Relationship Id="rId12" Type="http://schemas.openxmlformats.org/officeDocument/2006/relationships/hyperlink" Target="mailto:sevgibalkan@cag.edu.tr" TargetMode="External"/><Relationship Id="rId2" Type="http://schemas.openxmlformats.org/officeDocument/2006/relationships/hyperlink" Target="mailto:edayasa@cag.edu.t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ysegulkurtulgan@cag.edu.tr" TargetMode="External"/><Relationship Id="rId11" Type="http://schemas.openxmlformats.org/officeDocument/2006/relationships/hyperlink" Target="mailto:denizyalcintas@cag.edu.tr" TargetMode="External"/><Relationship Id="rId5" Type="http://schemas.openxmlformats.org/officeDocument/2006/relationships/hyperlink" Target="mailto:ayselulug&#252;ner@cag.edu.tr" TargetMode="External"/><Relationship Id="rId15" Type="http://schemas.openxmlformats.org/officeDocument/2006/relationships/hyperlink" Target="mailto:muhteremakguden@cag.edu.tr" TargetMode="External"/><Relationship Id="rId10" Type="http://schemas.openxmlformats.org/officeDocument/2006/relationships/hyperlink" Target="mailto:mgulmez@cag.edu.tr" TargetMode="External"/><Relationship Id="rId4" Type="http://schemas.openxmlformats.org/officeDocument/2006/relationships/hyperlink" Target="mailto:gizemari@cag.edu.tr" TargetMode="External"/><Relationship Id="rId9" Type="http://schemas.openxmlformats.org/officeDocument/2006/relationships/hyperlink" Target="mailto:gozdelebir@cag.edu.tr" TargetMode="External"/><Relationship Id="rId14" Type="http://schemas.openxmlformats.org/officeDocument/2006/relationships/hyperlink" Target="mailto:ozgecetiner@cag.edu.t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670557" y="2402559"/>
            <a:ext cx="8044959" cy="2169825"/>
          </a:xfrm>
          <a:prstGeom prst="rect">
            <a:avLst/>
          </a:prstGeom>
          <a:noFill/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4500" b="1" dirty="0" smtClean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İktisadi İdari Bilimler Fakültesi</a:t>
            </a:r>
          </a:p>
          <a:p>
            <a:pPr algn="ctr"/>
            <a:r>
              <a:rPr lang="tr-TR" sz="4500" b="1" dirty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4500" b="1" dirty="0" smtClean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FEAS –I</a:t>
            </a:r>
          </a:p>
          <a:p>
            <a:pPr algn="ctr"/>
            <a:r>
              <a:rPr lang="tr-TR" sz="4500" b="1" dirty="0" smtClean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(Oryantasyon)</a:t>
            </a:r>
            <a:endParaRPr lang="tr-TR" sz="4500" b="1" dirty="0" smtClean="0">
              <a:ln w="11430"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34201706812\Desktop\logo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461"/>
          <a:stretch/>
        </p:blipFill>
        <p:spPr bwMode="auto">
          <a:xfrm>
            <a:off x="1707777" y="757517"/>
            <a:ext cx="5366870" cy="1153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13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tr-TR" dirty="0" smtClean="0"/>
              <a:t> Fakülte Dekanlığı ve bölümler</a:t>
            </a:r>
            <a:endParaRPr lang="tr-T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76200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9690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DEKANLIK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18383"/>
            <a:ext cx="8507288" cy="4857403"/>
          </a:xfrm>
        </p:spPr>
        <p:txBody>
          <a:bodyPr>
            <a:normAutofit fontScale="55000" lnSpcReduction="20000"/>
          </a:bodyPr>
          <a:lstStyle/>
          <a:p>
            <a:pPr marL="0" lvl="0" indent="0" algn="just">
              <a:buNone/>
            </a:pPr>
            <a:r>
              <a:rPr lang="tr-TR" sz="3000" b="1" dirty="0" smtClean="0">
                <a:solidFill>
                  <a:prstClr val="black"/>
                </a:solidFill>
              </a:rPr>
              <a:t>Dekan:  </a:t>
            </a:r>
            <a:r>
              <a:rPr lang="tr-TR" sz="3000" dirty="0" err="1">
                <a:solidFill>
                  <a:prstClr val="black"/>
                </a:solidFill>
              </a:rPr>
              <a:t>Prof.Dr</a:t>
            </a:r>
            <a:r>
              <a:rPr lang="tr-TR" sz="3000" dirty="0">
                <a:solidFill>
                  <a:prstClr val="black"/>
                </a:solidFill>
              </a:rPr>
              <a:t>. Mustafa </a:t>
            </a:r>
            <a:r>
              <a:rPr lang="tr-TR" sz="3000" dirty="0" smtClean="0">
                <a:solidFill>
                  <a:prstClr val="black"/>
                </a:solidFill>
              </a:rPr>
              <a:t>BAŞARAN  </a:t>
            </a:r>
            <a:r>
              <a:rPr lang="tr-TR" sz="3000" dirty="0" smtClean="0">
                <a:solidFill>
                  <a:prstClr val="black"/>
                </a:solidFill>
                <a:hlinkClick r:id="rId2"/>
              </a:rPr>
              <a:t>basaran@cag.edu.tr</a:t>
            </a:r>
            <a:endParaRPr lang="tr-TR" sz="3000" dirty="0" smtClean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tr-TR" sz="3000" dirty="0" smtClean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tr-TR" sz="3000" dirty="0" smtClean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tr-TR" sz="3000" b="1" dirty="0" smtClean="0">
                <a:solidFill>
                  <a:prstClr val="black"/>
                </a:solidFill>
              </a:rPr>
              <a:t>Dekan Yardımcıları:</a:t>
            </a:r>
            <a:endParaRPr lang="tr-TR" sz="3000" b="1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tr-TR" sz="3000" dirty="0">
                <a:solidFill>
                  <a:prstClr val="black"/>
                </a:solidFill>
              </a:rPr>
              <a:t>Dr. </a:t>
            </a:r>
            <a:r>
              <a:rPr lang="tr-TR" sz="3000" dirty="0" smtClean="0">
                <a:solidFill>
                  <a:prstClr val="black"/>
                </a:solidFill>
              </a:rPr>
              <a:t>Öğretim </a:t>
            </a:r>
            <a:r>
              <a:rPr lang="tr-TR" sz="3000" dirty="0">
                <a:solidFill>
                  <a:prstClr val="black"/>
                </a:solidFill>
              </a:rPr>
              <a:t>Üyesi </a:t>
            </a:r>
            <a:r>
              <a:rPr lang="tr-TR" sz="3000" dirty="0" smtClean="0">
                <a:solidFill>
                  <a:prstClr val="black"/>
                </a:solidFill>
              </a:rPr>
              <a:t>Murat GÜLMEZ </a:t>
            </a:r>
          </a:p>
          <a:p>
            <a:pPr marL="0" lvl="0" indent="0" algn="ctr">
              <a:buNone/>
            </a:pPr>
            <a:r>
              <a:rPr lang="tr-TR" sz="3000" dirty="0" smtClean="0">
                <a:solidFill>
                  <a:prstClr val="black"/>
                </a:solidFill>
                <a:hlinkClick r:id="rId3"/>
              </a:rPr>
              <a:t>mgulmez@cag.edu.tr</a:t>
            </a:r>
            <a:endParaRPr lang="tr-TR" sz="30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endParaRPr lang="tr-TR" sz="30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tr-TR" sz="3000" dirty="0" smtClean="0">
                <a:solidFill>
                  <a:prstClr val="black"/>
                </a:solidFill>
              </a:rPr>
              <a:t> &amp;</a:t>
            </a:r>
          </a:p>
          <a:p>
            <a:pPr marL="0" lvl="0" indent="0" algn="ctr">
              <a:buNone/>
            </a:pPr>
            <a:r>
              <a:rPr lang="tr-TR" sz="3000" dirty="0" smtClean="0">
                <a:solidFill>
                  <a:prstClr val="black"/>
                </a:solidFill>
              </a:rPr>
              <a:t> </a:t>
            </a:r>
            <a:r>
              <a:rPr lang="tr-TR" sz="3000" dirty="0">
                <a:solidFill>
                  <a:prstClr val="black"/>
                </a:solidFill>
              </a:rPr>
              <a:t>Dr. Öğretim </a:t>
            </a:r>
            <a:r>
              <a:rPr lang="tr-TR" sz="3000" dirty="0" smtClean="0">
                <a:solidFill>
                  <a:prstClr val="black"/>
                </a:solidFill>
              </a:rPr>
              <a:t>Üyesi A. Gökhan SÖKMEN </a:t>
            </a:r>
          </a:p>
          <a:p>
            <a:pPr marL="0" lvl="0" indent="0" algn="ctr">
              <a:buNone/>
            </a:pPr>
            <a:r>
              <a:rPr lang="tr-TR" sz="3000" dirty="0" smtClean="0">
                <a:solidFill>
                  <a:prstClr val="black"/>
                </a:solidFill>
                <a:hlinkClick r:id="rId4"/>
              </a:rPr>
              <a:t>gokhansokmen@cag.edu.tr</a:t>
            </a:r>
            <a:endParaRPr lang="tr-TR" sz="3000" dirty="0" smtClean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tr-TR" sz="3000" dirty="0" smtClean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tr-TR" sz="30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tr-TR" b="1" dirty="0" smtClean="0"/>
              <a:t>Fakülte Sekreterleri</a:t>
            </a:r>
            <a:r>
              <a:rPr lang="tr-TR" dirty="0" smtClean="0"/>
              <a:t>: </a:t>
            </a:r>
          </a:p>
          <a:p>
            <a:pPr marL="0" lvl="0" indent="0" algn="just">
              <a:buNone/>
            </a:pPr>
            <a:r>
              <a:rPr lang="tr-TR" dirty="0" smtClean="0"/>
              <a:t>Hayriye BAL          </a:t>
            </a:r>
            <a:r>
              <a:rPr lang="tr-TR" dirty="0" smtClean="0">
                <a:hlinkClick r:id="rId5"/>
              </a:rPr>
              <a:t>hayriyebal@hotmail.com</a:t>
            </a:r>
            <a:endParaRPr lang="tr-TR" dirty="0" smtClean="0"/>
          </a:p>
          <a:p>
            <a:pPr marL="0" lvl="0" indent="0" algn="just">
              <a:buNone/>
            </a:pPr>
            <a:r>
              <a:rPr lang="tr-TR" dirty="0" smtClean="0"/>
              <a:t> </a:t>
            </a:r>
          </a:p>
          <a:p>
            <a:pPr marL="0" lvl="0" indent="0" algn="just">
              <a:buNone/>
            </a:pPr>
            <a:r>
              <a:rPr lang="tr-TR" dirty="0" smtClean="0"/>
              <a:t>Hatice KASAR       </a:t>
            </a:r>
            <a:r>
              <a:rPr lang="tr-TR" dirty="0" smtClean="0">
                <a:hlinkClick r:id="rId6"/>
              </a:rPr>
              <a:t>haticekasar@cag.edu.tr</a:t>
            </a:r>
            <a:endParaRPr lang="tr-TR" dirty="0" smtClean="0"/>
          </a:p>
          <a:p>
            <a:pPr marL="0" lvl="0" indent="0" algn="just">
              <a:buNone/>
            </a:pPr>
            <a:r>
              <a:rPr lang="tr-TR" dirty="0" smtClean="0"/>
              <a:t> </a:t>
            </a:r>
          </a:p>
          <a:p>
            <a:pPr marL="0" lvl="0" indent="0" algn="just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723" y="76200"/>
            <a:ext cx="24622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934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872" indent="0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İktisadi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İdari Bilimler Fakültesi Bölümleri</a:t>
            </a:r>
          </a:p>
          <a:p>
            <a:pPr marL="118872" indent="0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Uluslararası İşletmecilik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Uluslararası Finans ve Bankacılık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Uluslararası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İlişkiler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Uluslararası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Ticaret ve Lojistik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  <a:p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8783" y="14377"/>
            <a:ext cx="24622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804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582341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/>
              <a:t>Kalite Güvence Sistemi</a:t>
            </a:r>
          </a:p>
          <a:p>
            <a:r>
              <a:rPr lang="tr-TR" dirty="0">
                <a:hlinkClick r:id="rId2"/>
              </a:rPr>
              <a:t>AKTS Uygulama Klavuzu</a:t>
            </a:r>
            <a:endParaRPr lang="tr-TR" dirty="0"/>
          </a:p>
          <a:p>
            <a:r>
              <a:rPr lang="tr-TR" dirty="0">
                <a:hlinkClick r:id="rId3"/>
              </a:rPr>
              <a:t>Avrupa Yüksek Öğretim Standartları (ESG)</a:t>
            </a:r>
            <a:endParaRPr lang="tr-TR" dirty="0"/>
          </a:p>
          <a:p>
            <a:r>
              <a:rPr lang="tr-TR" dirty="0">
                <a:hlinkClick r:id="rId4"/>
              </a:rPr>
              <a:t>YÖK Kurumsal Dış Değerlendirme Ölçütleri</a:t>
            </a:r>
            <a:endParaRPr lang="tr-TR" dirty="0"/>
          </a:p>
          <a:p>
            <a:r>
              <a:rPr lang="tr-TR" dirty="0"/>
              <a:t>IACBE Akreditasyon İlkeleri</a:t>
            </a:r>
          </a:p>
          <a:p>
            <a:r>
              <a:rPr lang="tr-TR" dirty="0" smtClean="0">
                <a:hlinkClick r:id="rId5"/>
              </a:rPr>
              <a:t>Akreditasyon Ekibi</a:t>
            </a:r>
            <a:endParaRPr lang="tr-TR" dirty="0" smtClean="0"/>
          </a:p>
          <a:p>
            <a:endParaRPr lang="tr-TR" dirty="0"/>
          </a:p>
          <a:p>
            <a:r>
              <a:rPr lang="tr-TR" b="1" dirty="0"/>
              <a:t>Formlar ve Yardımcı Dökümanlar</a:t>
            </a:r>
          </a:p>
          <a:p>
            <a:r>
              <a:rPr lang="tr-TR" dirty="0" smtClean="0">
                <a:hlinkClick r:id="rId6"/>
              </a:rPr>
              <a:t>Staj </a:t>
            </a:r>
            <a:r>
              <a:rPr lang="tr-TR" dirty="0">
                <a:hlinkClick r:id="rId6"/>
              </a:rPr>
              <a:t>Dosyası</a:t>
            </a:r>
            <a:endParaRPr lang="tr-TR" dirty="0"/>
          </a:p>
          <a:p>
            <a:r>
              <a:rPr lang="tr-TR" dirty="0">
                <a:hlinkClick r:id="rId7"/>
              </a:rPr>
              <a:t>YÖK Dış Değerlendirme Sunumu</a:t>
            </a:r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659" y="76200"/>
            <a:ext cx="24622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" y="5562600"/>
            <a:ext cx="830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https://www.cag.edu.tr/tr/iktisadi-ve-idari-bilimler-fakultesi-kalite-guvence-sistemi</a:t>
            </a:r>
          </a:p>
        </p:txBody>
      </p:sp>
    </p:spTree>
    <p:extLst>
      <p:ext uri="{BB962C8B-B14F-4D97-AF65-F5344CB8AC3E}">
        <p14:creationId xmlns:p14="http://schemas.microsoft.com/office/powerpoint/2010/main" val="3100946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Haberler ve Duyurular</a:t>
            </a:r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762000" y="4800600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2"/>
              </a:rPr>
              <a:t>https://www.cag.edu.tr/tr/iktisadi-ve-idari-bilimler-fakultesi-haber-ve-duyurular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5333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8190812"/>
              </p:ext>
            </p:extLst>
          </p:nvPr>
        </p:nvGraphicFramePr>
        <p:xfrm>
          <a:off x="35496" y="640080"/>
          <a:ext cx="9144000" cy="578140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9672"/>
                <a:gridCol w="2844752"/>
                <a:gridCol w="4679576"/>
              </a:tblGrid>
              <a:tr h="290371">
                <a:tc>
                  <a:txBody>
                    <a:bodyPr/>
                    <a:lstStyle/>
                    <a:p>
                      <a:r>
                        <a:rPr lang="tr-TR" sz="1400" baseline="0" dirty="0" smtClean="0"/>
                        <a:t> Bölüm adı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 </a:t>
                      </a:r>
                      <a:r>
                        <a:rPr lang="tr-TR" sz="1400" baseline="0" dirty="0" smtClean="0"/>
                        <a:t> Akademik Danışmanlar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Ders Seçim Danışmanları</a:t>
                      </a:r>
                      <a:endParaRPr lang="en-US" sz="1400" dirty="0"/>
                    </a:p>
                  </a:txBody>
                  <a:tcPr/>
                </a:tc>
              </a:tr>
              <a:tr h="1145575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 Uluslararası İşletmecilik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/>
                        <a:t>Doç.Dr.</a:t>
                      </a:r>
                      <a:r>
                        <a:rPr lang="tr-TR" sz="1400" baseline="0" dirty="0" smtClean="0"/>
                        <a:t> Eda YAŞA ÖZELTÜRKAY &amp; </a:t>
                      </a:r>
                      <a:r>
                        <a:rPr lang="tr-TR" sz="1400" dirty="0" smtClean="0"/>
                        <a:t>Dr. Öğr. Üyesi Murat GÜLMEZ </a:t>
                      </a:r>
                      <a:endParaRPr lang="tr-TR" sz="1400" baseline="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Doç.Dr.</a:t>
                      </a:r>
                      <a:r>
                        <a:rPr lang="tr-TR" sz="1400" baseline="0" dirty="0" smtClean="0"/>
                        <a:t> Eda YAŞA ÖZELTÜRKAY </a:t>
                      </a:r>
                      <a:r>
                        <a:rPr lang="tr-TR" sz="1400" baseline="0" dirty="0" smtClean="0">
                          <a:hlinkClick r:id="rId2"/>
                        </a:rPr>
                        <a:t>edayasa@cag.edu.tr</a:t>
                      </a:r>
                      <a:r>
                        <a:rPr lang="tr-TR" sz="1400" baseline="0" dirty="0" smtClean="0"/>
                        <a:t> </a:t>
                      </a:r>
                    </a:p>
                    <a:p>
                      <a:r>
                        <a:rPr lang="tr-TR" sz="1400" baseline="0" dirty="0" smtClean="0"/>
                        <a:t>Arş.Gör. Hazal ÖZBEK </a:t>
                      </a:r>
                      <a:r>
                        <a:rPr lang="tr-TR" sz="1400" baseline="0" dirty="0" smtClean="0">
                          <a:hlinkClick r:id="rId3"/>
                        </a:rPr>
                        <a:t>hazalezgiozbek@cag.edu.tr</a:t>
                      </a:r>
                      <a:r>
                        <a:rPr lang="tr-TR" sz="1400" baseline="0" dirty="0" smtClean="0"/>
                        <a:t> </a:t>
                      </a:r>
                    </a:p>
                    <a:p>
                      <a:r>
                        <a:rPr lang="tr-TR" sz="1400" baseline="0" dirty="0" smtClean="0"/>
                        <a:t>Arş.Gör. Gizem KOÇAK </a:t>
                      </a:r>
                      <a:r>
                        <a:rPr lang="tr-TR" sz="1400" baseline="0" dirty="0" smtClean="0">
                          <a:hlinkClick r:id="rId4"/>
                        </a:rPr>
                        <a:t>gizemari@cag.edu.tr</a:t>
                      </a:r>
                      <a:r>
                        <a:rPr lang="tr-TR" sz="1400" baseline="0" dirty="0" smtClean="0"/>
                        <a:t> </a:t>
                      </a:r>
                    </a:p>
                    <a:p>
                      <a:r>
                        <a:rPr lang="tr-TR" sz="1400" baseline="0" dirty="0" smtClean="0"/>
                        <a:t>Arş.Gör. Aysel ULUGÜNER  </a:t>
                      </a:r>
                      <a:r>
                        <a:rPr lang="tr-TR" sz="1400" baseline="0" dirty="0" smtClean="0">
                          <a:hlinkClick r:id="rId5"/>
                        </a:rPr>
                        <a:t>ayselulugüner@cag.edu.tr</a:t>
                      </a:r>
                      <a:endParaRPr lang="tr-TR" sz="1400" baseline="0" dirty="0"/>
                    </a:p>
                    <a:p>
                      <a:endParaRPr lang="tr-TR" sz="1400" baseline="0" dirty="0" smtClean="0"/>
                    </a:p>
                  </a:txBody>
                  <a:tcPr/>
                </a:tc>
              </a:tr>
              <a:tr h="1360371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Uluslararası Finans ve Bankacılık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/>
                        <a:t>Prof.Dr.</a:t>
                      </a:r>
                      <a:r>
                        <a:rPr lang="tr-TR" sz="1400" baseline="0" dirty="0" smtClean="0"/>
                        <a:t> Mustafa BAŞARAN &amp;</a:t>
                      </a:r>
                      <a:r>
                        <a:rPr lang="tr-TR" sz="1400" dirty="0" smtClean="0"/>
                        <a:t>Dr. Öğr. Üyesi Gökhan SÖKMEN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Dr. Öğr. Üyesi Gökhan SÖKMEN gokhansokmen@cag.edu.tr</a:t>
                      </a:r>
                    </a:p>
                    <a:p>
                      <a:r>
                        <a:rPr lang="tr-TR" sz="1400" dirty="0" smtClean="0"/>
                        <a:t> Öğr. Gör .</a:t>
                      </a:r>
                      <a:r>
                        <a:rPr lang="tr-TR" sz="1400" baseline="0" dirty="0" smtClean="0"/>
                        <a:t> Ayşegül KURTULGAN </a:t>
                      </a:r>
                      <a:r>
                        <a:rPr lang="tr-TR" sz="1400" baseline="0" dirty="0" smtClean="0">
                          <a:hlinkClick r:id="rId6"/>
                        </a:rPr>
                        <a:t>aysegulkurtulgan@cag.edu.tr</a:t>
                      </a:r>
                      <a:r>
                        <a:rPr lang="tr-TR" sz="1400" baseline="0" dirty="0" smtClean="0"/>
                        <a:t> </a:t>
                      </a:r>
                      <a:endParaRPr lang="tr-TR" sz="1400" dirty="0" smtClean="0"/>
                    </a:p>
                    <a:p>
                      <a:r>
                        <a:rPr lang="tr-TR" sz="1400" dirty="0" smtClean="0"/>
                        <a:t>Arş.Gör. Sefika ONATÇA AYGÜN </a:t>
                      </a:r>
                      <a:r>
                        <a:rPr lang="tr-TR" sz="1400" dirty="0" smtClean="0">
                          <a:hlinkClick r:id="rId7"/>
                        </a:rPr>
                        <a:t>sefikanilayonatca@cag.edu.tr</a:t>
                      </a:r>
                      <a:endParaRPr lang="tr-TR" sz="1400" dirty="0" smtClean="0"/>
                    </a:p>
                    <a:p>
                      <a:r>
                        <a:rPr lang="tr-TR" sz="1400" dirty="0" smtClean="0"/>
                        <a:t>Arş.Gör. Süreyya YILMAZ</a:t>
                      </a:r>
                    </a:p>
                    <a:p>
                      <a:r>
                        <a:rPr lang="tr-TR" sz="1400" dirty="0" smtClean="0">
                          <a:hlinkClick r:id="rId8"/>
                        </a:rPr>
                        <a:t>sureyyayilmaz@cag.edu.tr</a:t>
                      </a:r>
                      <a:endParaRPr lang="tr-TR" sz="1400" dirty="0" smtClean="0"/>
                    </a:p>
                    <a:p>
                      <a:r>
                        <a:rPr lang="tr-TR" sz="1400" dirty="0" smtClean="0"/>
                        <a:t> Arş.Gör. Gözde ELBİR  </a:t>
                      </a:r>
                      <a:r>
                        <a:rPr lang="tr-TR" sz="1400" dirty="0" smtClean="0">
                          <a:hlinkClick r:id="rId9"/>
                        </a:rPr>
                        <a:t>gozdelebir@cag.edu.tr</a:t>
                      </a:r>
                      <a:endParaRPr lang="tr-TR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1145575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Uluslararası Ticaret ve Lojistik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 Doç.Dr.</a:t>
                      </a:r>
                      <a:r>
                        <a:rPr lang="tr-TR" sz="1400" baseline="0" dirty="0" smtClean="0"/>
                        <a:t> Soner  ÖĞÜT  &amp; Dr. Öğr. Üyesi Murat GÜLMEZ &amp;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Dr. Öğr. Üyesi Murat GÜLMEZ </a:t>
                      </a:r>
                      <a:r>
                        <a:rPr lang="tr-TR" sz="1400" dirty="0" smtClean="0">
                          <a:hlinkClick r:id="rId10"/>
                        </a:rPr>
                        <a:t>mgulmez@cag.edu.tr</a:t>
                      </a:r>
                      <a:r>
                        <a:rPr lang="tr-TR" sz="1400" dirty="0" smtClean="0"/>
                        <a:t> </a:t>
                      </a:r>
                    </a:p>
                    <a:p>
                      <a:r>
                        <a:rPr lang="tr-TR" sz="1400" dirty="0" smtClean="0"/>
                        <a:t>Dr.Öğr. Üyesi Saadet SAĞTAŞ saadetsagtas@cag.edu.tr</a:t>
                      </a:r>
                    </a:p>
                    <a:p>
                      <a:r>
                        <a:rPr lang="tr-TR" sz="1400" dirty="0" smtClean="0"/>
                        <a:t>Arş.Gör. Suzan OĞUZ  suzanoguz@cag.edu.tr</a:t>
                      </a:r>
                    </a:p>
                    <a:p>
                      <a:r>
                        <a:rPr lang="tr-TR" sz="1400" dirty="0" smtClean="0"/>
                        <a:t>Arş.Gör. Deniz YALÇINTAŞ  </a:t>
                      </a:r>
                      <a:r>
                        <a:rPr lang="tr-TR" sz="1400" dirty="0" smtClean="0">
                          <a:hlinkClick r:id="rId11"/>
                        </a:rPr>
                        <a:t>denizyalcintas@cag.edu.tr</a:t>
                      </a:r>
                      <a:endParaRPr lang="tr-TR" sz="1400" dirty="0" smtClean="0"/>
                    </a:p>
                    <a:p>
                      <a:r>
                        <a:rPr lang="tr-TR" sz="1400" dirty="0" smtClean="0"/>
                        <a:t>Öğr.Gör. Eda KAYHAN edakayhan@cag.edu.tr</a:t>
                      </a:r>
                      <a:endParaRPr lang="en-US" sz="1400" dirty="0"/>
                    </a:p>
                  </a:txBody>
                  <a:tcPr/>
                </a:tc>
              </a:tr>
              <a:tr h="1575166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Uluslararası İlişkiler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Prof.Dr. Ali</a:t>
                      </a:r>
                      <a:r>
                        <a:rPr lang="tr-TR" sz="1400" baseline="0" dirty="0" smtClean="0"/>
                        <a:t> Engin OBA &amp; Dr. Öğr. Üyesi  Sevgi BALKAN ŞAHİN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aseline="0" dirty="0" smtClean="0"/>
                        <a:t>Dr. Öğr. Üyesi  Sevgi BALKAN ŞAHİN </a:t>
                      </a:r>
                      <a:r>
                        <a:rPr lang="tr-TR" sz="1400" baseline="0" dirty="0" smtClean="0">
                          <a:hlinkClick r:id="rId12"/>
                        </a:rPr>
                        <a:t>sevgibalkan@cag.edu.tr</a:t>
                      </a:r>
                      <a:endParaRPr lang="tr-TR" sz="14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aseline="0" dirty="0" smtClean="0"/>
                        <a:t> Dr. Öğr. Üyesi Saffet AKKAYA </a:t>
                      </a:r>
                      <a:r>
                        <a:rPr lang="tr-TR" sz="1400" baseline="0" dirty="0" smtClean="0">
                          <a:hlinkClick r:id="rId13"/>
                        </a:rPr>
                        <a:t>saffetakkaya@cag.edu.tr</a:t>
                      </a:r>
                      <a:r>
                        <a:rPr lang="tr-TR" sz="1400" baseline="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aseline="0" dirty="0" smtClean="0"/>
                        <a:t>Arş.Gör. İlke TAŞDEMİR ilketasdemir@cag.edu.tr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aseline="0" dirty="0" smtClean="0"/>
                        <a:t>Arş.Gör. Özge ÇETİNER </a:t>
                      </a:r>
                      <a:r>
                        <a:rPr lang="tr-TR" sz="1400" baseline="0" dirty="0" smtClean="0">
                          <a:hlinkClick r:id="rId14"/>
                        </a:rPr>
                        <a:t>ozgecetiner@cag.edu.tr</a:t>
                      </a:r>
                      <a:r>
                        <a:rPr lang="tr-TR" sz="1400" baseline="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aseline="0" dirty="0" smtClean="0"/>
                        <a:t>Arş.Gör. Muhterem Akgüden </a:t>
                      </a:r>
                      <a:r>
                        <a:rPr lang="tr-TR" sz="1400" baseline="0" dirty="0" smtClean="0">
                          <a:hlinkClick r:id="rId15"/>
                        </a:rPr>
                        <a:t>muhteremakguden@cag.edu.tr</a:t>
                      </a:r>
                      <a:r>
                        <a:rPr lang="tr-TR" sz="1400" baseline="0" dirty="0" smtClean="0"/>
                        <a:t> 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6631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308</Words>
  <Application>Microsoft Office PowerPoint</Application>
  <PresentationFormat>On-screen Show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  Fakülte Dekanlığı ve bölümler</vt:lpstr>
      <vt:lpstr> DEKANLIK</vt:lpstr>
      <vt:lpstr>PowerPoint Presentation</vt:lpstr>
      <vt:lpstr>PowerPoint Presentation</vt:lpstr>
      <vt:lpstr>Haberler ve Duyurular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Eda YASA</dc:creator>
  <cp:lastModifiedBy>none</cp:lastModifiedBy>
  <cp:revision>5</cp:revision>
  <dcterms:created xsi:type="dcterms:W3CDTF">2006-08-16T00:00:00Z</dcterms:created>
  <dcterms:modified xsi:type="dcterms:W3CDTF">2019-09-24T13:14:47Z</dcterms:modified>
</cp:coreProperties>
</file>