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2999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819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240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026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89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604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56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86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809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09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51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C5D0C-9C34-4F8C-8019-1C83B625F0A0}" type="datetimeFigureOut">
              <a:rPr lang="tr-TR" smtClean="0"/>
              <a:t>26.3.2020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5E9FB-810B-4370-A509-E05FCB5F1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27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KİŞİNİN EHLİYETLERİ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1532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FİİL EHLİYETİ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84784"/>
            <a:ext cx="8229600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4866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FİİL EHLİYETİ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0808"/>
            <a:ext cx="8229600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9830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FİİL EHLİYETİNİN ŞARTLARI</a:t>
            </a: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0808"/>
            <a:ext cx="8229600" cy="4320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7366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 EHLİYETİ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40768"/>
            <a:ext cx="8229600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7773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 Ehliyetinin Temel Nitelikleri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88840"/>
            <a:ext cx="8229600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3761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A. Genellik İlkesi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72816"/>
            <a:ext cx="8229600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9758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B. Eşitlik ilkesi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ilke MK 8./2’den çıkmaktadır.</a:t>
            </a:r>
          </a:p>
          <a:p>
            <a:r>
              <a:rPr lang="tr-TR" dirty="0"/>
              <a:t>Buna göre bütün insanlar, hukuk düzeninin sınırları içinde, haklara ve borçlara ehil olmada eşittirler. </a:t>
            </a:r>
          </a:p>
          <a:p>
            <a:r>
              <a:rPr lang="tr-TR" dirty="0"/>
              <a:t>Bu ilke gereği, kişiler arasında hak ehliyetine sahip olabilmek açısından hiçbir fark gözetilmez. </a:t>
            </a:r>
          </a:p>
        </p:txBody>
      </p:sp>
    </p:spTree>
    <p:extLst>
      <p:ext uri="{BB962C8B-B14F-4D97-AF65-F5344CB8AC3E}">
        <p14:creationId xmlns:p14="http://schemas.microsoft.com/office/powerpoint/2010/main" val="112040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8229600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9999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FARKLI DURUMLAR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84784"/>
            <a:ext cx="8229600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1336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60848"/>
            <a:ext cx="8229600" cy="2664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5157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0808"/>
            <a:ext cx="8229600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557579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65</Words>
  <Application>Microsoft Office PowerPoint</Application>
  <PresentationFormat>Ekran Gösterisi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Ofis Teması</vt:lpstr>
      <vt:lpstr>KİŞİNİN EHLİYETLERİ</vt:lpstr>
      <vt:lpstr>HAK EHLİYETİ</vt:lpstr>
      <vt:lpstr>Hak Ehliyetinin Temel Nitelikleri</vt:lpstr>
      <vt:lpstr>A. Genellik İlkesi</vt:lpstr>
      <vt:lpstr>B. Eşitlik ilkesi</vt:lpstr>
      <vt:lpstr>PowerPoint Sunusu</vt:lpstr>
      <vt:lpstr>FARKLI DURUMLAR</vt:lpstr>
      <vt:lpstr>PowerPoint Sunusu</vt:lpstr>
      <vt:lpstr>PowerPoint Sunusu</vt:lpstr>
      <vt:lpstr>FİİL EHLİYETİ</vt:lpstr>
      <vt:lpstr>FİİL EHLİYETİ</vt:lpstr>
      <vt:lpstr>FİİL EHLİYETİNİN ŞARTLARI</vt:lpstr>
    </vt:vector>
  </TitlesOfParts>
  <Company>Progressive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KİŞİNİN EHLİYETLERİ</dc:title>
  <dc:creator>Venüs CÖMERT</dc:creator>
  <cp:lastModifiedBy>Hasan Basri Özkan</cp:lastModifiedBy>
  <cp:revision>11</cp:revision>
  <dcterms:created xsi:type="dcterms:W3CDTF">2014-12-15T08:43:12Z</dcterms:created>
  <dcterms:modified xsi:type="dcterms:W3CDTF">2020-03-26T12:07:00Z</dcterms:modified>
</cp:coreProperties>
</file>