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66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7509" autoAdjust="0"/>
  </p:normalViewPr>
  <p:slideViewPr>
    <p:cSldViewPr>
      <p:cViewPr varScale="1">
        <p:scale>
          <a:sx n="83" d="100"/>
          <a:sy n="83" d="100"/>
        </p:scale>
        <p:origin x="1411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50D3-87B5-44EE-B450-193DB73C9E84}" type="datetimeFigureOut">
              <a:rPr lang="tr-TR" smtClean="0"/>
              <a:pPr/>
              <a:t>30.09.2018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9B0EA-7103-4CFD-BA93-72A8EBAC5E2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1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D013-340B-4B4D-A10A-DEC7F6FCD4EA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17DD-0D56-4699-B996-FAC99302D61E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74CA-9674-4B77-9C47-5AAC434B4FDF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E7B87-85DE-47C5-A9FE-815754F8C7BA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2FE-D521-4F01-94AF-F34E04DD3499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4C2-2396-48B5-98A5-66FECB6262FF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17660-4F4E-4536-B919-81414701759A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DB6B-0A56-4433-B95E-E3F1A595829D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84AE-E80B-428C-A2E5-00761EB61186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0B9E-C731-4B72-A177-2AF27C06257A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21CD-F4BF-442A-8649-31DA08D1AF17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67E0-C5DB-450F-AA48-E5CB308D78A2}" type="datetime1">
              <a:rPr lang="tr-TR" smtClean="0"/>
              <a:pPr/>
              <a:t>30.09.2018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35933" y="3915053"/>
            <a:ext cx="63321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İnkılâbı’nın Hazırlık Dönemi ve </a:t>
            </a:r>
          </a:p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İstiklâl Savaşı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1124744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I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00420" y="1268760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BATILILAŞMA: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Asrileşme, muasırlaşma, asrilik, garplılaşma.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500421" y="3906048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Atatürk’e göre Batı uygarlığı taklitçilik olsun diye alınmamaktadır. Onun iyi yanları, bünyeye uygun olanları, dünya uygarlık düzeyi içerisinde benimsenmelidir. </a:t>
            </a:r>
            <a:endParaRPr lang="tr-TR" altLang="tr-TR" sz="2400" b="1" dirty="0" smtClean="0"/>
          </a:p>
          <a:p>
            <a:pPr algn="just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4593" y="1889084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Modernleşme (Çağdaşlaşma):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Yaşanılan zamana, çağa uygunluk demektir.</a:t>
            </a:r>
          </a:p>
          <a:p>
            <a:pPr algn="just"/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Atatürkçü düşünce, özde akla ve bilme dayanır ve çağdaş uygarlık düzeyinin üzerine çıkmayı amaçlar.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33111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5287" y="1889084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/>
              <a:t>    Türk milletini son yüzyıllarda geri bırakmış kurumları yıkarak, yerlerine, milletin çağdaş kurallara göre ilerlemesini sağlayacak yeni kurumlar koymuş olmaktır. </a:t>
            </a:r>
            <a:endParaRPr lang="tr-TR" altLang="tr-TR" sz="2400" b="1" dirty="0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187625" y="331118"/>
            <a:ext cx="6840760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Atatürk’e Göre İnkılâp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67544" y="4265348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/>
              <a:t>    Atatürk inkılâplarının amacı, Türk Ulusu’nun çağdaş uygarlık düzeyine erişerek refah içinde mutlu olması ve yaşam sevincine kavuşmasıdır.   </a:t>
            </a:r>
            <a:endParaRPr lang="tr-TR" alt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75780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 fontScale="92500"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"TÜRK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İNKILÂP TARİHİ VE ATATÜRKÇÜLÜK</a:t>
            </a:r>
            <a:r>
              <a:rPr lang="tr-TR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tr-TR" sz="28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DERSİNİ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OKUMANIN AMACI VE İNKILÂP KAVRAMI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3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Kurtuluş Savaşı, Atatürk İnkılâpları ve İlkeleri, Atatürkçü Düşünce Sistemi ve Türkiye Cumhuriyeti Tarihi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2.	Türkiye’ye 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Atatürk İnkılâpları ve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İlkeleri ile Atatürkçü Düşünceye yönelik tehditler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3.	Türk gençliğini ülkesi, milleti ve devleti ile bölünmez bir bütünlük içerisinde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, Atatürk İnkılâpları ve İlkeleri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ile Atatürkçü Düşünce doğrultusunda ulusal hedefler etrafında birleştirmek.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	 Türk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gençliğini 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Atatürkçü Düşünce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doğrultusunda yetiştirmek ve güçlendirmek.</a:t>
            </a:r>
            <a:endParaRPr lang="tr-TR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640"/>
            <a:ext cx="8229600" cy="114300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Dersin Amacı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1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537" y="428604"/>
            <a:ext cx="8352928" cy="281675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 fontScale="77500" lnSpcReduction="20000"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tr-TR" altLang="tr-TR" sz="26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indent="355600"/>
            <a:r>
              <a:rPr lang="tr-TR" altLang="tr-TR" sz="31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 NİHAİ HEDEFİ:</a:t>
            </a:r>
          </a:p>
          <a:p>
            <a:pPr algn="ctr">
              <a:lnSpc>
                <a:spcPct val="120000"/>
              </a:lnSpc>
            </a:pPr>
            <a:endParaRPr lang="tr-TR" altLang="tr-TR" sz="31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355600" indent="-88900"/>
            <a:r>
              <a:rPr lang="tr-TR" altLang="tr-TR" sz="3100" b="1" dirty="0" smtClean="0">
                <a:latin typeface="Arial" pitchFamily="34" charset="0"/>
                <a:cs typeface="Arial" pitchFamily="34" charset="0"/>
              </a:rPr>
              <a:t> ULUSAL EGEMENLİĞE DAYALI, KAYITSIZ    ŞARTSIZ BİR TÜRK DEVLETİ KURMAKTI.</a:t>
            </a:r>
          </a:p>
          <a:p>
            <a:pPr marL="355600" indent="-88900"/>
            <a:endParaRPr lang="tr-TR" altLang="tr-TR" sz="2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0034" y="3143248"/>
            <a:ext cx="8280152" cy="2809775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ATATÜRKÇÜLÜK;</a:t>
            </a:r>
          </a:p>
          <a:p>
            <a:endParaRPr lang="tr-TR" altLang="tr-TR" sz="22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DURAĞAN DEĞİL, İLERLEMECİDİR.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endParaRPr lang="tr-TR" altLang="tr-TR" sz="24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179512" y="332656"/>
            <a:ext cx="8748463" cy="547260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355600">
              <a:lnSpc>
                <a:spcPct val="150000"/>
              </a:lnSpc>
            </a:pPr>
            <a:r>
              <a:rPr lang="tr-TR" altLang="tr-TR" sz="2400" b="1" u="sng" dirty="0" err="1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</a:t>
            </a:r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en büyük umudu;</a:t>
            </a:r>
          </a:p>
          <a:p>
            <a:pPr algn="ctr">
              <a:lnSpc>
                <a:spcPct val="15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tabLst>
                <a:tab pos="354013" algn="l"/>
              </a:tabLst>
            </a:pP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	Bağımsızlık, özgürlük, yurt sevgisi, ahlaksal ve estetik güzellik, akılcı ve insancıl düşünce yapısı gibi yüksek erdemleri özümsemiş Cumhuriyet kuşaklarının, Türkiye’yi çağdaşlığın evrim sürecine katmasıydı.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0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288" y="908720"/>
            <a:ext cx="8497887" cy="2519362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İNKILÂP 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DEVRİM 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Arapça ‘‘</a:t>
            </a:r>
            <a:r>
              <a:rPr lang="tr-TR" altLang="tr-TR" sz="2400" b="1" dirty="0" err="1" smtClean="0">
                <a:latin typeface="Arial" pitchFamily="34" charset="0"/>
                <a:cs typeface="Arial" pitchFamily="34" charset="0"/>
              </a:rPr>
              <a:t>kalb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’’ kökünden gelir ve bir halden </a:t>
            </a:r>
            <a:r>
              <a:rPr lang="tr-TR" altLang="tr-TR" sz="2400" b="1" smtClean="0">
                <a:latin typeface="Arial" pitchFamily="34" charset="0"/>
                <a:cs typeface="Arial" pitchFamily="34" charset="0"/>
              </a:rPr>
              <a:t>başka hale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dönüşme, biçim değiştirme, devrim anlamına gelir.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560" y="4581128"/>
            <a:ext cx="8136904" cy="2132856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İnkılâp, toplumlarda çeşitli alanlarda, toplumun gereksinmelerine göre birtakım düzenlemeler yapmak ve yeni bir düzen getirmektir.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1259632" y="3212976"/>
            <a:ext cx="4752776" cy="1584176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tr-TR" altLang="tr-TR" sz="22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ÜÇ AŞAMADA GERÇEKLEŞİR;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Hazırlık (düşünce-fikri cephe)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Eylem (ihtilal-şiddet-aksiyon)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Yeniden kurma (</a:t>
            </a:r>
            <a:r>
              <a:rPr lang="tr-TR" altLang="tr-TR" sz="2200" b="1" dirty="0" smtClean="0">
                <a:latin typeface="Arial" pitchFamily="34" charset="0"/>
                <a:cs typeface="Arial" pitchFamily="34" charset="0"/>
              </a:rPr>
              <a:t>düzen)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endParaRPr lang="tr-T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355600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İHTİLÂL 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 Arapça halel/bozma, kaldırma.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Bir devletin mevcut siyasal yapısını, iktidar düzenini ortadan kaldırmak için, bu konudaki hukuksal kurallara başvurmaksızın, zor kullanarak yapılan geniş bir harekettir.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İhtilâl, inkılâbın ikinci safhasıdır. Mevcut düzeni yıkar. İhtilalin başarısı inkılâpların başarısına bağlıdır.  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ISLAHAT (REFORM):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Arapça ‘‘sulh’’ kökünden gelmektedir. Islah, iyileştirme, düzeltme, eksikleri tamamlama, fenalığı giderip iyileştirme demektir.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Toplumsal yapıyı değiştirmeden mevcut düzene ilaveler yada çıkarmalar yapılarak yeniden düzenlenmesidir.</a:t>
            </a: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Reform, yeniden şekillendirme, düzeltme, iyileştirme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anlamına gelmektedir.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22620" y="1268760"/>
            <a:ext cx="8675688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TEKAMÜL (Evrim):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Arapça ‘‘kâmil’’ olama, olgunlaşma kökünden gelmektedir. İlerleme gelişme demektir.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Dilimizde şimdiki karşılığı evrimdir.</a:t>
            </a:r>
          </a:p>
          <a:p>
            <a:pPr algn="just"/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Batı dillerindeki evolution sözcüğü tekamülü karşılar.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7" y="3933353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Tekamülde zorlama yoktur. Gelişmeler toplumun bünyesine uygunsa ve toplum tarafından benimsenirse kabul edilir. Oturmuş ve sağlam esaslara dayanan bir toplum için evrimsel gelişme en iyi yoldur.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4090</TotalTime>
  <Words>418</Words>
  <Application>Microsoft Office PowerPoint</Application>
  <PresentationFormat>Ekran Gösterisi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Ofis Teması</vt:lpstr>
      <vt:lpstr>PowerPoint Sunusu</vt:lpstr>
      <vt:lpstr>PowerPoint Sunusu</vt:lpstr>
      <vt:lpstr>Dersin Amacı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Windows Kullanıcısı</cp:lastModifiedBy>
  <cp:revision>351</cp:revision>
  <dcterms:created xsi:type="dcterms:W3CDTF">2016-09-22T07:37:23Z</dcterms:created>
  <dcterms:modified xsi:type="dcterms:W3CDTF">2018-09-30T20:17:00Z</dcterms:modified>
</cp:coreProperties>
</file>