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1" r:id="rId5"/>
    <p:sldId id="259" r:id="rId6"/>
    <p:sldId id="260"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6.10.2021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6.10.2021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6.10.2021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6.10.2021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6.10.2021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6.10.2021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6.10.2021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6.10.2021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6.10.2021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6.10.2021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6.10.2021</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6.10.2021</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196752"/>
            <a:ext cx="7543800" cy="4032448"/>
          </a:xfrm>
        </p:spPr>
        <p:txBody>
          <a:bodyPr/>
          <a:lstStyle/>
          <a:p>
            <a:pPr algn="ctr"/>
            <a:r>
              <a:rPr lang="tr-TR" b="1" dirty="0"/>
              <a:t>Tebligatın Anlamı </a:t>
            </a:r>
            <a:br>
              <a:rPr lang="tr-TR" b="1" dirty="0"/>
            </a:br>
            <a:r>
              <a:rPr lang="tr-TR" b="1" dirty="0"/>
              <a:t>ve </a:t>
            </a:r>
            <a:br>
              <a:rPr lang="tr-TR" b="1" dirty="0"/>
            </a:br>
            <a:r>
              <a:rPr lang="tr-TR" b="1" dirty="0"/>
              <a:t>İlgili Mevzuat</a:t>
            </a:r>
          </a:p>
        </p:txBody>
      </p:sp>
    </p:spTree>
    <p:extLst>
      <p:ext uri="{BB962C8B-B14F-4D97-AF65-F5344CB8AC3E}">
        <p14:creationId xmlns:p14="http://schemas.microsoft.com/office/powerpoint/2010/main" val="19859454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404664"/>
            <a:ext cx="7620000" cy="1152128"/>
          </a:xfrm>
        </p:spPr>
        <p:txBody>
          <a:bodyPr/>
          <a:lstStyle/>
          <a:p>
            <a:pPr algn="ctr"/>
            <a:r>
              <a:rPr lang="tr-TR" b="1" dirty="0"/>
              <a:t>Tebligat nedir?</a:t>
            </a:r>
          </a:p>
        </p:txBody>
      </p:sp>
      <p:sp>
        <p:nvSpPr>
          <p:cNvPr id="3" name="İçerik Yer Tutucusu 2"/>
          <p:cNvSpPr>
            <a:spLocks noGrp="1"/>
          </p:cNvSpPr>
          <p:nvPr>
            <p:ph idx="1"/>
          </p:nvPr>
        </p:nvSpPr>
        <p:spPr>
          <a:xfrm>
            <a:off x="457200" y="1772816"/>
            <a:ext cx="7620000" cy="4627984"/>
          </a:xfrm>
        </p:spPr>
        <p:txBody>
          <a:bodyPr>
            <a:normAutofit/>
          </a:bodyPr>
          <a:lstStyle/>
          <a:p>
            <a:pPr algn="just"/>
            <a:r>
              <a:rPr lang="tr-TR" b="1" dirty="0"/>
              <a:t>TDK---- </a:t>
            </a:r>
            <a:r>
              <a:rPr lang="tr-TR" dirty="0"/>
              <a:t>Bildirme, haber verme, duyurma</a:t>
            </a:r>
          </a:p>
          <a:p>
            <a:pPr algn="just"/>
            <a:r>
              <a:rPr lang="tr-TR" b="1" dirty="0"/>
              <a:t>Tebligat Kanunu--- </a:t>
            </a:r>
            <a:r>
              <a:rPr lang="tr-TR" dirty="0"/>
              <a:t>Tanımlama yapılmamış.</a:t>
            </a:r>
          </a:p>
          <a:p>
            <a:pPr algn="just"/>
            <a:r>
              <a:rPr lang="tr-TR" b="1" dirty="0"/>
              <a:t>Tebligat İşletme Usul ve Esasları m. 4--- </a:t>
            </a:r>
            <a:r>
              <a:rPr lang="tr-TR" i="1" dirty="0"/>
              <a:t>«hukuki işlemlerin Kanunda öngörüldüğü şekilde muhatabına veya muhatap adına kabule kanunen yetkili şahıslara yazılı olarak bildirimi ve bu bildirimin yapıldığının belgelendirilmesi işlemi» </a:t>
            </a:r>
          </a:p>
          <a:p>
            <a:pPr algn="just"/>
            <a:r>
              <a:rPr lang="tr-TR" b="1" dirty="0"/>
              <a:t>6475 sayılı Posta Hizmetleri Kanunu m. 3--- </a:t>
            </a:r>
            <a:r>
              <a:rPr lang="tr-TR" i="1" dirty="0"/>
              <a:t>«Tebligat Kanunu ile diğer kanunlara göre tebliğ için posta veya elektronik posta yoluyla iletilen gönderi»</a:t>
            </a:r>
          </a:p>
          <a:p>
            <a:pPr algn="just"/>
            <a:r>
              <a:rPr lang="tr-TR" dirty="0"/>
              <a:t>Doktrin</a:t>
            </a:r>
          </a:p>
          <a:p>
            <a:pPr algn="just"/>
            <a:r>
              <a:rPr lang="tr-TR" b="1" u="sng" dirty="0"/>
              <a:t>HABER VERME ARACI</a:t>
            </a:r>
          </a:p>
        </p:txBody>
      </p:sp>
    </p:spTree>
    <p:extLst>
      <p:ext uri="{BB962C8B-B14F-4D97-AF65-F5344CB8AC3E}">
        <p14:creationId xmlns:p14="http://schemas.microsoft.com/office/powerpoint/2010/main" val="27739770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Tebligatın Unsurları</a:t>
            </a:r>
          </a:p>
        </p:txBody>
      </p:sp>
      <p:sp>
        <p:nvSpPr>
          <p:cNvPr id="3" name="İçerik Yer Tutucusu 2"/>
          <p:cNvSpPr>
            <a:spLocks noGrp="1"/>
          </p:cNvSpPr>
          <p:nvPr>
            <p:ph idx="1"/>
          </p:nvPr>
        </p:nvSpPr>
        <p:spPr/>
        <p:txBody>
          <a:bodyPr/>
          <a:lstStyle/>
          <a:p>
            <a:pPr marL="571500" indent="-457200">
              <a:buAutoNum type="arabicParenR"/>
            </a:pPr>
            <a:r>
              <a:rPr lang="tr-TR" b="1" dirty="0"/>
              <a:t>Bilgilendirme</a:t>
            </a:r>
          </a:p>
          <a:p>
            <a:pPr lvl="1"/>
            <a:r>
              <a:rPr lang="tr-TR" dirty="0"/>
              <a:t>Klasik bir bilgilendirme midir?</a:t>
            </a:r>
          </a:p>
          <a:p>
            <a:pPr lvl="1"/>
            <a:r>
              <a:rPr lang="tr-TR" dirty="0"/>
              <a:t>Kanunen yetkilendirilen mercilerce çıkarılma</a:t>
            </a:r>
          </a:p>
          <a:p>
            <a:pPr lvl="1"/>
            <a:r>
              <a:rPr lang="tr-TR" dirty="0"/>
              <a:t>Kanunda belirtilen usullerde bilgilendirme</a:t>
            </a:r>
          </a:p>
          <a:p>
            <a:pPr marL="571500" indent="-457200">
              <a:buAutoNum type="arabicParenR"/>
            </a:pPr>
            <a:endParaRPr lang="tr-TR" dirty="0"/>
          </a:p>
          <a:p>
            <a:pPr marL="114300" indent="0">
              <a:buNone/>
            </a:pPr>
            <a:r>
              <a:rPr lang="tr-TR" b="1" dirty="0">
                <a:solidFill>
                  <a:schemeClr val="accent1"/>
                </a:solidFill>
              </a:rPr>
              <a:t>2)</a:t>
            </a:r>
            <a:r>
              <a:rPr lang="tr-TR" b="1" dirty="0"/>
              <a:t> Belgelendirme</a:t>
            </a:r>
          </a:p>
          <a:p>
            <a:pPr lvl="1" algn="just"/>
            <a:r>
              <a:rPr lang="tr-TR" dirty="0"/>
              <a:t>Kanunun veya ilgili yönetmelik ve esasların öngördüğü şekil ve</a:t>
            </a:r>
          </a:p>
          <a:p>
            <a:pPr marL="411480" lvl="1" indent="0" algn="just">
              <a:buNone/>
            </a:pPr>
            <a:r>
              <a:rPr lang="tr-TR" dirty="0"/>
              <a:t>yönteme uygun</a:t>
            </a:r>
          </a:p>
        </p:txBody>
      </p:sp>
    </p:spTree>
    <p:extLst>
      <p:ext uri="{BB962C8B-B14F-4D97-AF65-F5344CB8AC3E}">
        <p14:creationId xmlns:p14="http://schemas.microsoft.com/office/powerpoint/2010/main" val="373188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Davetiye ve Tebligat</a:t>
            </a:r>
          </a:p>
        </p:txBody>
      </p:sp>
      <p:sp>
        <p:nvSpPr>
          <p:cNvPr id="3" name="İçerik Yer Tutucusu 2"/>
          <p:cNvSpPr>
            <a:spLocks noGrp="1"/>
          </p:cNvSpPr>
          <p:nvPr>
            <p:ph idx="1"/>
          </p:nvPr>
        </p:nvSpPr>
        <p:spPr>
          <a:xfrm>
            <a:off x="457200" y="1844824"/>
            <a:ext cx="7620000" cy="4555976"/>
          </a:xfrm>
        </p:spPr>
        <p:txBody>
          <a:bodyPr>
            <a:normAutofit lnSpcReduction="10000"/>
          </a:bodyPr>
          <a:lstStyle/>
          <a:p>
            <a:r>
              <a:rPr lang="tr-TR" dirty="0"/>
              <a:t>Tebligat Kanunu m. 9--- </a:t>
            </a:r>
            <a:r>
              <a:rPr lang="tr-TR" b="1" u="sng" dirty="0"/>
              <a:t>Unsurlar</a:t>
            </a:r>
          </a:p>
          <a:p>
            <a:pPr marL="114300" indent="0">
              <a:buNone/>
            </a:pPr>
            <a:endParaRPr lang="tr-TR" b="1" u="sng" dirty="0"/>
          </a:p>
          <a:p>
            <a:r>
              <a:rPr lang="tr-TR" dirty="0"/>
              <a:t>Tebligat Yönetmeliği m. 14</a:t>
            </a:r>
          </a:p>
          <a:p>
            <a:pPr marL="114300" indent="0">
              <a:buNone/>
            </a:pPr>
            <a:endParaRPr lang="tr-TR" dirty="0"/>
          </a:p>
          <a:p>
            <a:r>
              <a:rPr lang="es-ES" dirty="0"/>
              <a:t>Tebligat</a:t>
            </a:r>
            <a:r>
              <a:rPr lang="tr-TR" dirty="0"/>
              <a:t> </a:t>
            </a:r>
            <a:r>
              <a:rPr lang="es-ES" dirty="0"/>
              <a:t>İşletme Usul ve Esasları’nda m. 12</a:t>
            </a:r>
            <a:endParaRPr lang="tr-TR" dirty="0"/>
          </a:p>
          <a:p>
            <a:pPr marL="114300" indent="0">
              <a:buNone/>
            </a:pPr>
            <a:endParaRPr lang="tr-TR" dirty="0"/>
          </a:p>
          <a:p>
            <a:pPr algn="just"/>
            <a:r>
              <a:rPr lang="tr-TR" dirty="0"/>
              <a:t>TDK---</a:t>
            </a:r>
            <a:r>
              <a:rPr lang="tr-TR" i="1" dirty="0"/>
              <a:t>bir toplantıya, bir yere çağrılmak üzere düzenlenen davet yazısı</a:t>
            </a:r>
          </a:p>
          <a:p>
            <a:pPr marL="114300" indent="0" algn="just">
              <a:buNone/>
            </a:pPr>
            <a:endParaRPr lang="tr-TR" i="1" dirty="0"/>
          </a:p>
          <a:p>
            <a:pPr algn="just"/>
            <a:r>
              <a:rPr lang="tr-TR" dirty="0"/>
              <a:t>Polis Vazife ve Salâhiyet Kanunu m.15</a:t>
            </a:r>
          </a:p>
          <a:p>
            <a:pPr algn="just"/>
            <a:endParaRPr lang="tr-TR" dirty="0"/>
          </a:p>
          <a:p>
            <a:pPr algn="just"/>
            <a:r>
              <a:rPr lang="tr-TR" dirty="0"/>
              <a:t>İlan ile ilan yoluyla tebligat aynı şeyler midir?</a:t>
            </a:r>
          </a:p>
        </p:txBody>
      </p:sp>
    </p:spTree>
    <p:extLst>
      <p:ext uri="{BB962C8B-B14F-4D97-AF65-F5344CB8AC3E}">
        <p14:creationId xmlns:p14="http://schemas.microsoft.com/office/powerpoint/2010/main" val="3461456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OLAYLAR</a:t>
            </a:r>
          </a:p>
        </p:txBody>
      </p:sp>
      <p:sp>
        <p:nvSpPr>
          <p:cNvPr id="3" name="İçerik Yer Tutucusu 2"/>
          <p:cNvSpPr>
            <a:spLocks noGrp="1"/>
          </p:cNvSpPr>
          <p:nvPr>
            <p:ph idx="1"/>
          </p:nvPr>
        </p:nvSpPr>
        <p:spPr/>
        <p:txBody>
          <a:bodyPr>
            <a:normAutofit fontScale="85000" lnSpcReduction="20000"/>
          </a:bodyPr>
          <a:lstStyle/>
          <a:p>
            <a:pPr algn="just"/>
            <a:r>
              <a:rPr lang="tr-TR" dirty="0"/>
              <a:t>Organizatör Metin, Kenan’dan, ‘Düğün ve benzeri organizasyonlarda kullanmak’ amacıyla klasik model arabasını kiralar. Anlaşmaya göre Metin, yılda iki defa Haziran ve Ocak aylarının 15. gününde kararlaştırılan kira parasını ödeyecektir. 2019 yılı Haziran ayı geçmesine rağmen kira bedeli ödenmemiştir. Temmuzun 15. gününü bekleyen Kenan, oturduğu ildeki 1. Noterliğe giderek Metin’e önceden kendisinin hazırladığı ödemeye ilişkin ihbarnamenin ulaştırılmasını ister. </a:t>
            </a:r>
            <a:r>
              <a:rPr lang="tr-TR" u="sng" dirty="0"/>
              <a:t>Noter, ihbar mektubunu PTT vasıtasıyla </a:t>
            </a:r>
            <a:r>
              <a:rPr lang="tr-TR" dirty="0"/>
              <a:t>Metin’e adresinde teslim eder.</a:t>
            </a:r>
          </a:p>
          <a:p>
            <a:pPr algn="just"/>
            <a:r>
              <a:rPr lang="tr-TR" dirty="0"/>
              <a:t>Denizli’de oturan Bildik ailesi, Tanıdık ailesine komşuları Zehra’yı göndererek kızları Bilgi’nin nişanı attığını söylemesini ister. Zehra, Tanıdık ailesine </a:t>
            </a:r>
            <a:r>
              <a:rPr lang="tr-TR" u="sng" dirty="0"/>
              <a:t>nişanın atıldığını bildirir</a:t>
            </a:r>
            <a:r>
              <a:rPr lang="tr-TR" dirty="0"/>
              <a:t>.</a:t>
            </a:r>
          </a:p>
          <a:p>
            <a:pPr algn="just"/>
            <a:r>
              <a:rPr lang="tr-TR" dirty="0"/>
              <a:t>Bilgi’nin babası mahkeme katibi Hüseyin, çalıştığı mahkemede görülen 2019/19 E. sayılı dosyada davacı tanığı Meltem’i </a:t>
            </a:r>
            <a:r>
              <a:rPr lang="tr-TR" u="sng" dirty="0"/>
              <a:t>telefonla arayarak</a:t>
            </a:r>
            <a:r>
              <a:rPr lang="tr-TR" dirty="0"/>
              <a:t>, tanıklık yapacağı duruşmanın 23 Ekim 2019 tarihinde saat 14.40’ta görüleceğini </a:t>
            </a:r>
            <a:r>
              <a:rPr lang="tr-TR" u="sng" dirty="0"/>
              <a:t>bildirir</a:t>
            </a:r>
            <a:r>
              <a:rPr lang="tr-TR" dirty="0"/>
              <a:t>.</a:t>
            </a:r>
          </a:p>
          <a:p>
            <a:pPr algn="just"/>
            <a:r>
              <a:rPr lang="tr-TR" dirty="0"/>
              <a:t>Davanın görüldüğü dosyada mahkeme yazı işleri müdürü Cahit, mali müşavir bilirkişi Ayhan’a bilirkişi olarak görevlendirildiği dava dosyasını </a:t>
            </a:r>
            <a:r>
              <a:rPr lang="tr-TR" u="sng" dirty="0"/>
              <a:t>kargoyla yollar</a:t>
            </a:r>
            <a:r>
              <a:rPr lang="tr-TR" dirty="0"/>
              <a:t>. Kargo dosyayı Ayhan’a 12.12.2019 tarihinde teslim eder.</a:t>
            </a:r>
          </a:p>
        </p:txBody>
      </p:sp>
    </p:spTree>
    <p:extLst>
      <p:ext uri="{BB962C8B-B14F-4D97-AF65-F5344CB8AC3E}">
        <p14:creationId xmlns:p14="http://schemas.microsoft.com/office/powerpoint/2010/main" val="136642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OLAYLAR</a:t>
            </a:r>
          </a:p>
        </p:txBody>
      </p:sp>
      <p:sp>
        <p:nvSpPr>
          <p:cNvPr id="3" name="İçerik Yer Tutucusu 2"/>
          <p:cNvSpPr>
            <a:spLocks noGrp="1"/>
          </p:cNvSpPr>
          <p:nvPr>
            <p:ph idx="1"/>
          </p:nvPr>
        </p:nvSpPr>
        <p:spPr/>
        <p:txBody>
          <a:bodyPr>
            <a:normAutofit fontScale="85000" lnSpcReduction="20000"/>
          </a:bodyPr>
          <a:lstStyle/>
          <a:p>
            <a:pPr algn="just"/>
            <a:r>
              <a:rPr lang="tr-TR" u="sng" dirty="0"/>
              <a:t>Yazı işleri müdürü </a:t>
            </a:r>
            <a:r>
              <a:rPr lang="tr-TR" dirty="0"/>
              <a:t>söz konusu davanın davalı tarafı Tülay’a </a:t>
            </a:r>
            <a:r>
              <a:rPr lang="tr-TR" u="sng" dirty="0"/>
              <a:t>isticvap davetiyesi gönderir</a:t>
            </a:r>
            <a:r>
              <a:rPr lang="tr-TR" dirty="0"/>
              <a:t>. Davetiye 10.10.2019 tarihinde Tülay’a teslim edilir.</a:t>
            </a:r>
          </a:p>
          <a:p>
            <a:pPr algn="just"/>
            <a:r>
              <a:rPr lang="tr-TR" dirty="0"/>
              <a:t>Cumalı Köyünde vefat eden </a:t>
            </a:r>
            <a:r>
              <a:rPr lang="tr-TR" u="sng" dirty="0"/>
              <a:t>Terzi Bedri’nin </a:t>
            </a:r>
            <a:r>
              <a:rPr lang="tr-TR" u="sng" dirty="0" err="1"/>
              <a:t>selası</a:t>
            </a:r>
            <a:r>
              <a:rPr lang="tr-TR" u="sng" dirty="0"/>
              <a:t> verilir </a:t>
            </a:r>
            <a:r>
              <a:rPr lang="tr-TR" dirty="0"/>
              <a:t>ve köylülere cenazenin köy camisinde ikindi namazında kaldırılacağı bildirilir.</a:t>
            </a:r>
          </a:p>
          <a:p>
            <a:pPr algn="just"/>
            <a:r>
              <a:rPr lang="tr-TR" dirty="0"/>
              <a:t>17.09.2019 tarihinde yapılacak Medeni Usul Hukuku dersinin iptal edildiği</a:t>
            </a:r>
            <a:r>
              <a:rPr lang="tr-TR" u="sng" dirty="0"/>
              <a:t>, öğrenci işleri tarafı</a:t>
            </a:r>
            <a:r>
              <a:rPr lang="tr-TR" dirty="0"/>
              <a:t>ndan </a:t>
            </a:r>
            <a:r>
              <a:rPr lang="tr-TR" u="sng" dirty="0"/>
              <a:t>derslik kapısına asılan bir duyuru </a:t>
            </a:r>
            <a:r>
              <a:rPr lang="tr-TR" dirty="0"/>
              <a:t>ile öğrencilere </a:t>
            </a:r>
            <a:r>
              <a:rPr lang="tr-TR" u="sng" dirty="0"/>
              <a:t>bildirilir.</a:t>
            </a:r>
          </a:p>
          <a:p>
            <a:pPr algn="just"/>
            <a:r>
              <a:rPr lang="tr-TR" dirty="0"/>
              <a:t>Adalet Tanrıçası </a:t>
            </a:r>
            <a:r>
              <a:rPr lang="tr-TR" dirty="0" err="1"/>
              <a:t>Themis’in</a:t>
            </a:r>
            <a:r>
              <a:rPr lang="tr-TR" dirty="0"/>
              <a:t> haczedilen gümüş heykelinin, 03.03.2019’da yapılacak ihaleyle satılacağı </a:t>
            </a:r>
            <a:r>
              <a:rPr lang="tr-TR" u="sng" dirty="0"/>
              <a:t>gazetede ilan edilir</a:t>
            </a:r>
            <a:r>
              <a:rPr lang="tr-TR" dirty="0"/>
              <a:t>.</a:t>
            </a:r>
          </a:p>
          <a:p>
            <a:pPr algn="just"/>
            <a:r>
              <a:rPr lang="tr-TR" u="sng" dirty="0"/>
              <a:t>Merve</a:t>
            </a:r>
            <a:r>
              <a:rPr lang="tr-TR" dirty="0"/>
              <a:t> kaybettiği nüfus cüzdanı için 199’u arayarak </a:t>
            </a:r>
            <a:r>
              <a:rPr lang="tr-TR" u="sng" dirty="0"/>
              <a:t>kayıp bildiriminde </a:t>
            </a:r>
            <a:r>
              <a:rPr lang="tr-TR" dirty="0"/>
              <a:t>bulunur.</a:t>
            </a:r>
          </a:p>
          <a:p>
            <a:pPr algn="just"/>
            <a:r>
              <a:rPr lang="tr-TR" u="sng" dirty="0"/>
              <a:t>Cuma</a:t>
            </a:r>
            <a:r>
              <a:rPr lang="tr-TR" dirty="0"/>
              <a:t>, komşusu Saadet’in sahte rakı ürettiğini ve sattığını </a:t>
            </a:r>
            <a:r>
              <a:rPr lang="tr-TR" u="sng" dirty="0"/>
              <a:t>e-postayla İl Emniyet Müdürlüğü’ne</a:t>
            </a:r>
            <a:r>
              <a:rPr lang="tr-TR" dirty="0"/>
              <a:t> ihbar eder. </a:t>
            </a:r>
          </a:p>
          <a:p>
            <a:pPr algn="just"/>
            <a:r>
              <a:rPr lang="tr-TR" dirty="0"/>
              <a:t>Nehir, </a:t>
            </a:r>
            <a:r>
              <a:rPr lang="tr-TR" u="sng" dirty="0"/>
              <a:t>okul aile birliği toplantısının </a:t>
            </a:r>
            <a:r>
              <a:rPr lang="tr-TR" dirty="0"/>
              <a:t>pazar günü saat 12.00’de yapılacağı </a:t>
            </a:r>
            <a:r>
              <a:rPr lang="tr-TR" u="sng" dirty="0"/>
              <a:t>yazılı olan kâğıdı </a:t>
            </a:r>
            <a:r>
              <a:rPr lang="tr-TR" dirty="0"/>
              <a:t>cebinden çıkararak babasına verir.</a:t>
            </a:r>
          </a:p>
          <a:p>
            <a:pPr algn="just"/>
            <a:r>
              <a:rPr lang="tr-TR" dirty="0"/>
              <a:t>Hakîm Hilal, kira alacağına ilişkin açılan davada davacının haklı olduğuna kanaat getirerek, davayı kabul kararı vererek </a:t>
            </a:r>
            <a:r>
              <a:rPr lang="tr-TR" u="sng" dirty="0"/>
              <a:t>hükmü taraflara tefhim eder.</a:t>
            </a:r>
          </a:p>
          <a:p>
            <a:endParaRPr lang="tr-TR" dirty="0"/>
          </a:p>
        </p:txBody>
      </p:sp>
    </p:spTree>
    <p:extLst>
      <p:ext uri="{BB962C8B-B14F-4D97-AF65-F5344CB8AC3E}">
        <p14:creationId xmlns:p14="http://schemas.microsoft.com/office/powerpoint/2010/main" val="18066813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77</TotalTime>
  <Words>482</Words>
  <Application>Microsoft Office PowerPoint</Application>
  <PresentationFormat>Ekran Gösterisi (4:3)</PresentationFormat>
  <Paragraphs>43</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Cambria</vt:lpstr>
      <vt:lpstr>Bitişiklik</vt:lpstr>
      <vt:lpstr>Tebligatın Anlamı  ve  İlgili Mevzuat</vt:lpstr>
      <vt:lpstr>Tebligat nedir?</vt:lpstr>
      <vt:lpstr>Tebligatın Unsurları</vt:lpstr>
      <vt:lpstr>Davetiye ve Tebligat</vt:lpstr>
      <vt:lpstr>OLAYLAR</vt:lpstr>
      <vt:lpstr>OLAYLAR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Tebligatın Anlamı  ve  İlgili Mevzuat</dc:title>
  <dc:creator>Orkun TAT</dc:creator>
  <cp:lastModifiedBy>Nurdan</cp:lastModifiedBy>
  <cp:revision>7</cp:revision>
  <dcterms:created xsi:type="dcterms:W3CDTF">2021-09-07T19:45:17Z</dcterms:created>
  <dcterms:modified xsi:type="dcterms:W3CDTF">2021-10-06T05:45:43Z</dcterms:modified>
</cp:coreProperties>
</file>