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3" r:id="rId13"/>
    <p:sldId id="266" r:id="rId14"/>
    <p:sldId id="274" r:id="rId15"/>
    <p:sldId id="275" r:id="rId16"/>
    <p:sldId id="269" r:id="rId17"/>
    <p:sldId id="270" r:id="rId18"/>
    <p:sldId id="271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72" r:id="rId30"/>
    <p:sldId id="267" r:id="rId31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6" d="100"/>
          <a:sy n="36" d="100"/>
        </p:scale>
        <p:origin x="43" y="70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Özel</PresentationFormat>
  <Paragraphs>0</Paragraphs>
  <Slides>30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ADEM</dc:creator>
  <cp:lastModifiedBy>Gönül Parçam Bilgin</cp:lastModifiedBy>
  <cp:revision>3</cp:revision>
  <dcterms:created xsi:type="dcterms:W3CDTF">2006-08-16T00:00:00Z</dcterms:created>
  <dcterms:modified xsi:type="dcterms:W3CDTF">2026-04-14T20:28:26Z</dcterms:modified>
</cp:coreProperties>
</file>