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3" r:id="rId8"/>
    <p:sldId id="264" r:id="rId9"/>
    <p:sldId id="265" r:id="rId10"/>
    <p:sldId id="266" r:id="rId11"/>
    <p:sldId id="267"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92" d="100"/>
          <a:sy n="92" d="100"/>
        </p:scale>
        <p:origin x="92" y="4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83D70-91AA-429A-BD57-1CB6792B30EE}"/>
              </a:ext>
            </a:extLst>
          </p:cNvPr>
          <p:cNvSpPr>
            <a:spLocks noGrp="1"/>
          </p:cNvSpPr>
          <p:nvPr>
            <p:ph type="ctrTitle"/>
          </p:nvPr>
        </p:nvSpPr>
        <p:spPr>
          <a:xfrm>
            <a:off x="1088136" y="1078030"/>
            <a:ext cx="9288096" cy="2956718"/>
          </a:xfrm>
        </p:spPr>
        <p:txBody>
          <a:bodyPr anchor="t">
            <a:noAutofit/>
          </a:bodyPr>
          <a:lstStyle>
            <a:lvl1pPr algn="l">
              <a:defRPr sz="6600" cap="all" baseline="0"/>
            </a:lvl1pPr>
          </a:lstStyle>
          <a:p>
            <a:r>
              <a:rPr lang="en-US" dirty="0"/>
              <a:t>Click to edit Master title style</a:t>
            </a:r>
          </a:p>
        </p:txBody>
      </p:sp>
      <p:sp>
        <p:nvSpPr>
          <p:cNvPr id="3" name="Subtitle 2">
            <a:extLst>
              <a:ext uri="{FF2B5EF4-FFF2-40B4-BE49-F238E27FC236}">
                <a16:creationId xmlns:a16="http://schemas.microsoft.com/office/drawing/2014/main" id="{F065D245-B564-481D-A323-F73C5BCA8461}"/>
              </a:ext>
            </a:extLst>
          </p:cNvPr>
          <p:cNvSpPr>
            <a:spLocks noGrp="1"/>
          </p:cNvSpPr>
          <p:nvPr>
            <p:ph type="subTitle" idx="1"/>
          </p:nvPr>
        </p:nvSpPr>
        <p:spPr>
          <a:xfrm>
            <a:off x="1088136" y="4455621"/>
            <a:ext cx="9288096" cy="1435331"/>
          </a:xfrm>
        </p:spPr>
        <p:txBody>
          <a:bodyPr>
            <a:normAutofit/>
          </a:bodyPr>
          <a:lstStyle>
            <a:lvl1pPr marL="0" indent="0" algn="l">
              <a:lnSpc>
                <a:spcPct val="120000"/>
              </a:lnSpc>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28E072EE-51B3-4C0C-A460-4684AB079301}"/>
              </a:ext>
            </a:extLst>
          </p:cNvPr>
          <p:cNvSpPr>
            <a:spLocks noGrp="1"/>
          </p:cNvSpPr>
          <p:nvPr>
            <p:ph type="dt" sz="half" idx="10"/>
          </p:nvPr>
        </p:nvSpPr>
        <p:spPr/>
        <p:txBody>
          <a:bodyPr/>
          <a:lstStyle/>
          <a:p>
            <a:fld id="{A1E45834-53BD-4C8F-B791-CD5378F4150E}" type="datetimeFigureOut">
              <a:rPr lang="en-US" smtClean="0"/>
              <a:t>11/5/2025</a:t>
            </a:fld>
            <a:endParaRPr lang="en-US"/>
          </a:p>
        </p:txBody>
      </p:sp>
      <p:sp>
        <p:nvSpPr>
          <p:cNvPr id="5" name="Footer Placeholder 4">
            <a:extLst>
              <a:ext uri="{FF2B5EF4-FFF2-40B4-BE49-F238E27FC236}">
                <a16:creationId xmlns:a16="http://schemas.microsoft.com/office/drawing/2014/main" id="{011422A5-3076-413B-84CB-ED3BA4171C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267C68-40D5-477E-9DBC-C28FD4B1142F}"/>
              </a:ext>
            </a:extLst>
          </p:cNvPr>
          <p:cNvSpPr>
            <a:spLocks noGrp="1"/>
          </p:cNvSpPr>
          <p:nvPr>
            <p:ph type="sldNum" sz="quarter" idx="12"/>
          </p:nvPr>
        </p:nvSpPr>
        <p:spPr/>
        <p:txBody>
          <a:bodyPr/>
          <a:lstStyle/>
          <a:p>
            <a:fld id="{719D7796-F675-488F-AC46-C88938C80352}" type="slidenum">
              <a:rPr lang="en-US" smtClean="0"/>
              <a:t>‹#›</a:t>
            </a:fld>
            <a:endParaRPr lang="en-US"/>
          </a:p>
        </p:txBody>
      </p:sp>
    </p:spTree>
    <p:extLst>
      <p:ext uri="{BB962C8B-B14F-4D97-AF65-F5344CB8AC3E}">
        <p14:creationId xmlns:p14="http://schemas.microsoft.com/office/powerpoint/2010/main" val="39712021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6C900-05BC-4021-B69F-2DAF974B7EF6}"/>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3F26E227-253A-44A0-9404-1CFD8CE419C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FF5A02-0FC4-41C8-A13C-4C929B28846B}"/>
              </a:ext>
            </a:extLst>
          </p:cNvPr>
          <p:cNvSpPr>
            <a:spLocks noGrp="1"/>
          </p:cNvSpPr>
          <p:nvPr>
            <p:ph type="dt" sz="half" idx="10"/>
          </p:nvPr>
        </p:nvSpPr>
        <p:spPr/>
        <p:txBody>
          <a:bodyPr/>
          <a:lstStyle/>
          <a:p>
            <a:fld id="{A1E45834-53BD-4C8F-B791-CD5378F4150E}" type="datetimeFigureOut">
              <a:rPr lang="en-US" smtClean="0"/>
              <a:t>11/5/2025</a:t>
            </a:fld>
            <a:endParaRPr lang="en-US"/>
          </a:p>
        </p:txBody>
      </p:sp>
      <p:sp>
        <p:nvSpPr>
          <p:cNvPr id="5" name="Footer Placeholder 4">
            <a:extLst>
              <a:ext uri="{FF2B5EF4-FFF2-40B4-BE49-F238E27FC236}">
                <a16:creationId xmlns:a16="http://schemas.microsoft.com/office/drawing/2014/main" id="{80459378-C430-49DB-B2D6-E32FBBCD4A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7B9D57D-CB8E-4E67-AE2D-2790E2AA60CB}"/>
              </a:ext>
            </a:extLst>
          </p:cNvPr>
          <p:cNvSpPr>
            <a:spLocks noGrp="1"/>
          </p:cNvSpPr>
          <p:nvPr>
            <p:ph type="sldNum" sz="quarter" idx="12"/>
          </p:nvPr>
        </p:nvSpPr>
        <p:spPr/>
        <p:txBody>
          <a:bodyPr/>
          <a:lstStyle/>
          <a:p>
            <a:fld id="{719D7796-F675-488F-AC46-C88938C80352}" type="slidenum">
              <a:rPr lang="en-US" smtClean="0"/>
              <a:t>‹#›</a:t>
            </a:fld>
            <a:endParaRPr lang="en-US"/>
          </a:p>
        </p:txBody>
      </p:sp>
    </p:spTree>
    <p:extLst>
      <p:ext uri="{BB962C8B-B14F-4D97-AF65-F5344CB8AC3E}">
        <p14:creationId xmlns:p14="http://schemas.microsoft.com/office/powerpoint/2010/main" val="35573845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82CF945-D70F-49C1-8CE5-5758C1166014}"/>
              </a:ext>
            </a:extLst>
          </p:cNvPr>
          <p:cNvSpPr>
            <a:spLocks noGrp="1"/>
          </p:cNvSpPr>
          <p:nvPr>
            <p:ph type="title" orient="vert"/>
          </p:nvPr>
        </p:nvSpPr>
        <p:spPr>
          <a:xfrm>
            <a:off x="9182100" y="1091381"/>
            <a:ext cx="2171700" cy="4953369"/>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C2FDB721-04AA-4330-8045-3F2D9BB4BC66}"/>
              </a:ext>
            </a:extLst>
          </p:cNvPr>
          <p:cNvSpPr>
            <a:spLocks noGrp="1"/>
          </p:cNvSpPr>
          <p:nvPr>
            <p:ph type="body" orient="vert" idx="1"/>
          </p:nvPr>
        </p:nvSpPr>
        <p:spPr>
          <a:xfrm>
            <a:off x="838200" y="1091381"/>
            <a:ext cx="8265340" cy="4953369"/>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F418C15-991C-4C71-8DCD-DB3B3888831F}"/>
              </a:ext>
            </a:extLst>
          </p:cNvPr>
          <p:cNvSpPr>
            <a:spLocks noGrp="1"/>
          </p:cNvSpPr>
          <p:nvPr>
            <p:ph type="dt" sz="half" idx="10"/>
          </p:nvPr>
        </p:nvSpPr>
        <p:spPr/>
        <p:txBody>
          <a:bodyPr/>
          <a:lstStyle/>
          <a:p>
            <a:fld id="{A1E45834-53BD-4C8F-B791-CD5378F4150E}" type="datetimeFigureOut">
              <a:rPr lang="en-US" smtClean="0"/>
              <a:t>11/5/2025</a:t>
            </a:fld>
            <a:endParaRPr lang="en-US"/>
          </a:p>
        </p:txBody>
      </p:sp>
      <p:sp>
        <p:nvSpPr>
          <p:cNvPr id="5" name="Footer Placeholder 4">
            <a:extLst>
              <a:ext uri="{FF2B5EF4-FFF2-40B4-BE49-F238E27FC236}">
                <a16:creationId xmlns:a16="http://schemas.microsoft.com/office/drawing/2014/main" id="{F7728CC3-5830-4EFA-B28E-1648904DE1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CDA91B6-E419-4483-9B66-3C758788BC48}"/>
              </a:ext>
            </a:extLst>
          </p:cNvPr>
          <p:cNvSpPr>
            <a:spLocks noGrp="1"/>
          </p:cNvSpPr>
          <p:nvPr>
            <p:ph type="sldNum" sz="quarter" idx="12"/>
          </p:nvPr>
        </p:nvSpPr>
        <p:spPr/>
        <p:txBody>
          <a:bodyPr/>
          <a:lstStyle/>
          <a:p>
            <a:fld id="{719D7796-F675-488F-AC46-C88938C80352}" type="slidenum">
              <a:rPr lang="en-US" smtClean="0"/>
              <a:t>‹#›</a:t>
            </a:fld>
            <a:endParaRPr lang="en-US"/>
          </a:p>
        </p:txBody>
      </p:sp>
      <p:cxnSp>
        <p:nvCxnSpPr>
          <p:cNvPr id="7" name="Straight Connector 6">
            <a:extLst>
              <a:ext uri="{FF2B5EF4-FFF2-40B4-BE49-F238E27FC236}">
                <a16:creationId xmlns:a16="http://schemas.microsoft.com/office/drawing/2014/main" id="{DE447C6A-78C3-4687-9A71-A05DBF6700DE}"/>
              </a:ext>
            </a:extLst>
          </p:cNvPr>
          <p:cNvCxnSpPr>
            <a:cxnSpLocks/>
          </p:cNvCxnSpPr>
          <p:nvPr/>
        </p:nvCxnSpPr>
        <p:spPr>
          <a:xfrm>
            <a:off x="11387805" y="1185205"/>
            <a:ext cx="804195" cy="0"/>
          </a:xfrm>
          <a:prstGeom prst="line">
            <a:avLst/>
          </a:prstGeom>
          <a:ln w="8572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1457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3EE2F5-9D3C-4BE7-9AD5-335B31CF2CB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5F98C4F-4BF6-47CF-ABEE-2B12748C470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539070-70D2-4DD1-A439-155343FE262E}"/>
              </a:ext>
            </a:extLst>
          </p:cNvPr>
          <p:cNvSpPr>
            <a:spLocks noGrp="1"/>
          </p:cNvSpPr>
          <p:nvPr>
            <p:ph type="dt" sz="half" idx="10"/>
          </p:nvPr>
        </p:nvSpPr>
        <p:spPr/>
        <p:txBody>
          <a:bodyPr/>
          <a:lstStyle/>
          <a:p>
            <a:fld id="{A1E45834-53BD-4C8F-B791-CD5378F4150E}" type="datetimeFigureOut">
              <a:rPr lang="en-US" smtClean="0"/>
              <a:t>11/5/2025</a:t>
            </a:fld>
            <a:endParaRPr lang="en-US"/>
          </a:p>
        </p:txBody>
      </p:sp>
      <p:sp>
        <p:nvSpPr>
          <p:cNvPr id="5" name="Footer Placeholder 4">
            <a:extLst>
              <a:ext uri="{FF2B5EF4-FFF2-40B4-BE49-F238E27FC236}">
                <a16:creationId xmlns:a16="http://schemas.microsoft.com/office/drawing/2014/main" id="{6151AB30-CD74-471D-9FA6-ADC0C901E6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A137C4-F19E-4521-8DCB-4E0CF9CA3193}"/>
              </a:ext>
            </a:extLst>
          </p:cNvPr>
          <p:cNvSpPr>
            <a:spLocks noGrp="1"/>
          </p:cNvSpPr>
          <p:nvPr>
            <p:ph type="sldNum" sz="quarter" idx="12"/>
          </p:nvPr>
        </p:nvSpPr>
        <p:spPr/>
        <p:txBody>
          <a:bodyPr/>
          <a:lstStyle/>
          <a:p>
            <a:fld id="{719D7796-F675-488F-AC46-C88938C80352}" type="slidenum">
              <a:rPr lang="en-US" smtClean="0"/>
              <a:t>‹#›</a:t>
            </a:fld>
            <a:endParaRPr lang="en-US"/>
          </a:p>
        </p:txBody>
      </p:sp>
    </p:spTree>
    <p:extLst>
      <p:ext uri="{BB962C8B-B14F-4D97-AF65-F5344CB8AC3E}">
        <p14:creationId xmlns:p14="http://schemas.microsoft.com/office/powerpoint/2010/main" val="1894284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48007D-9B1D-4E2C-B38F-29C6820996DF}"/>
              </a:ext>
            </a:extLst>
          </p:cNvPr>
          <p:cNvSpPr>
            <a:spLocks noGrp="1"/>
          </p:cNvSpPr>
          <p:nvPr>
            <p:ph type="title"/>
          </p:nvPr>
        </p:nvSpPr>
        <p:spPr>
          <a:xfrm>
            <a:off x="1090940" y="1099127"/>
            <a:ext cx="9272260" cy="3472874"/>
          </a:xfrm>
        </p:spPr>
        <p:txBody>
          <a:bodyPr anchor="t">
            <a:normAutofit/>
          </a:bodyPr>
          <a:lstStyle>
            <a:lvl1pPr>
              <a:defRPr sz="4000" cap="all"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960C51B-B525-4032-9D08-2978D7367BFF}"/>
              </a:ext>
            </a:extLst>
          </p:cNvPr>
          <p:cNvSpPr>
            <a:spLocks noGrp="1"/>
          </p:cNvSpPr>
          <p:nvPr>
            <p:ph type="body" idx="1"/>
          </p:nvPr>
        </p:nvSpPr>
        <p:spPr>
          <a:xfrm>
            <a:off x="1090939" y="4572000"/>
            <a:ext cx="9272262" cy="1320801"/>
          </a:xfrm>
        </p:spPr>
        <p:txBody>
          <a:bodyPr anchor="b">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3408851-4DCC-447C-828A-5F7E66F7623D}"/>
              </a:ext>
            </a:extLst>
          </p:cNvPr>
          <p:cNvSpPr>
            <a:spLocks noGrp="1"/>
          </p:cNvSpPr>
          <p:nvPr>
            <p:ph type="dt" sz="half" idx="10"/>
          </p:nvPr>
        </p:nvSpPr>
        <p:spPr/>
        <p:txBody>
          <a:bodyPr/>
          <a:lstStyle/>
          <a:p>
            <a:fld id="{A1E45834-53BD-4C8F-B791-CD5378F4150E}" type="datetimeFigureOut">
              <a:rPr lang="en-US" smtClean="0"/>
              <a:t>11/5/2025</a:t>
            </a:fld>
            <a:endParaRPr lang="en-US"/>
          </a:p>
        </p:txBody>
      </p:sp>
      <p:sp>
        <p:nvSpPr>
          <p:cNvPr id="5" name="Footer Placeholder 4">
            <a:extLst>
              <a:ext uri="{FF2B5EF4-FFF2-40B4-BE49-F238E27FC236}">
                <a16:creationId xmlns:a16="http://schemas.microsoft.com/office/drawing/2014/main" id="{4C094542-CAEF-4D6C-BE6A-BC100F0590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8BDE40-8468-4051-9703-B751608AAF9D}"/>
              </a:ext>
            </a:extLst>
          </p:cNvPr>
          <p:cNvSpPr>
            <a:spLocks noGrp="1"/>
          </p:cNvSpPr>
          <p:nvPr>
            <p:ph type="sldNum" sz="quarter" idx="12"/>
          </p:nvPr>
        </p:nvSpPr>
        <p:spPr/>
        <p:txBody>
          <a:bodyPr/>
          <a:lstStyle/>
          <a:p>
            <a:fld id="{719D7796-F675-488F-AC46-C88938C80352}" type="slidenum">
              <a:rPr lang="en-US" smtClean="0"/>
              <a:t>‹#›</a:t>
            </a:fld>
            <a:endParaRPr lang="en-US"/>
          </a:p>
        </p:txBody>
      </p:sp>
    </p:spTree>
    <p:extLst>
      <p:ext uri="{BB962C8B-B14F-4D97-AF65-F5344CB8AC3E}">
        <p14:creationId xmlns:p14="http://schemas.microsoft.com/office/powerpoint/2010/main" val="14553572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BF7AE-3892-4896-8C15-7A35A41EFD9C}"/>
              </a:ext>
            </a:extLst>
          </p:cNvPr>
          <p:cNvSpPr>
            <a:spLocks noGrp="1"/>
          </p:cNvSpPr>
          <p:nvPr>
            <p:ph type="title"/>
          </p:nvPr>
        </p:nvSpPr>
        <p:spPr>
          <a:xfrm>
            <a:off x="1088136" y="1088136"/>
            <a:ext cx="9890066" cy="1294228"/>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F2FD9A26-86F1-4817-B243-4DE63B4F182F}"/>
              </a:ext>
            </a:extLst>
          </p:cNvPr>
          <p:cNvSpPr>
            <a:spLocks noGrp="1"/>
          </p:cNvSpPr>
          <p:nvPr>
            <p:ph sz="half" idx="1"/>
          </p:nvPr>
        </p:nvSpPr>
        <p:spPr>
          <a:xfrm>
            <a:off x="1082185" y="2440568"/>
            <a:ext cx="4841505" cy="380128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D454BF9B-EA16-48C8-96B9-7A66051BE768}"/>
              </a:ext>
            </a:extLst>
          </p:cNvPr>
          <p:cNvSpPr>
            <a:spLocks noGrp="1"/>
          </p:cNvSpPr>
          <p:nvPr>
            <p:ph sz="half" idx="2"/>
          </p:nvPr>
        </p:nvSpPr>
        <p:spPr>
          <a:xfrm>
            <a:off x="6172200" y="2440568"/>
            <a:ext cx="4806002" cy="38012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16E2D9F-1FCE-4A1C-996E-DB05777A8994}"/>
              </a:ext>
            </a:extLst>
          </p:cNvPr>
          <p:cNvSpPr>
            <a:spLocks noGrp="1"/>
          </p:cNvSpPr>
          <p:nvPr>
            <p:ph type="dt" sz="half" idx="10"/>
          </p:nvPr>
        </p:nvSpPr>
        <p:spPr/>
        <p:txBody>
          <a:bodyPr/>
          <a:lstStyle/>
          <a:p>
            <a:fld id="{A1E45834-53BD-4C8F-B791-CD5378F4150E}" type="datetimeFigureOut">
              <a:rPr lang="en-US" smtClean="0"/>
              <a:t>11/5/2025</a:t>
            </a:fld>
            <a:endParaRPr lang="en-US"/>
          </a:p>
        </p:txBody>
      </p:sp>
      <p:sp>
        <p:nvSpPr>
          <p:cNvPr id="6" name="Footer Placeholder 5">
            <a:extLst>
              <a:ext uri="{FF2B5EF4-FFF2-40B4-BE49-F238E27FC236}">
                <a16:creationId xmlns:a16="http://schemas.microsoft.com/office/drawing/2014/main" id="{40629E05-3F6C-40BF-9324-118588B6CA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69BE013-C5C0-4CBD-982E-36F037F7366F}"/>
              </a:ext>
            </a:extLst>
          </p:cNvPr>
          <p:cNvSpPr>
            <a:spLocks noGrp="1"/>
          </p:cNvSpPr>
          <p:nvPr>
            <p:ph type="sldNum" sz="quarter" idx="12"/>
          </p:nvPr>
        </p:nvSpPr>
        <p:spPr/>
        <p:txBody>
          <a:bodyPr/>
          <a:lstStyle/>
          <a:p>
            <a:fld id="{719D7796-F675-488F-AC46-C88938C80352}" type="slidenum">
              <a:rPr lang="en-US" smtClean="0"/>
              <a:t>‹#›</a:t>
            </a:fld>
            <a:endParaRPr lang="en-US"/>
          </a:p>
        </p:txBody>
      </p:sp>
    </p:spTree>
    <p:extLst>
      <p:ext uri="{BB962C8B-B14F-4D97-AF65-F5344CB8AC3E}">
        <p14:creationId xmlns:p14="http://schemas.microsoft.com/office/powerpoint/2010/main" val="42638135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ED885-5FE5-4407-BE4D-FAD01C40A905}"/>
              </a:ext>
            </a:extLst>
          </p:cNvPr>
          <p:cNvSpPr>
            <a:spLocks noGrp="1"/>
          </p:cNvSpPr>
          <p:nvPr>
            <p:ph type="title"/>
          </p:nvPr>
        </p:nvSpPr>
        <p:spPr>
          <a:xfrm>
            <a:off x="1090940" y="1084333"/>
            <a:ext cx="9949455" cy="838856"/>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6E322A77-C134-4857-83E5-51217D3C29FB}"/>
              </a:ext>
            </a:extLst>
          </p:cNvPr>
          <p:cNvSpPr>
            <a:spLocks noGrp="1"/>
          </p:cNvSpPr>
          <p:nvPr>
            <p:ph type="body" idx="1"/>
          </p:nvPr>
        </p:nvSpPr>
        <p:spPr>
          <a:xfrm>
            <a:off x="1092088" y="1923190"/>
            <a:ext cx="4816475" cy="838856"/>
          </a:xfrm>
        </p:spPr>
        <p:txBody>
          <a:bodyPr anchor="b">
            <a:normAutofit/>
          </a:bodyPr>
          <a:lstStyle>
            <a:lvl1pPr marL="0" indent="0">
              <a:lnSpc>
                <a:spcPct val="100000"/>
              </a:lnSpc>
              <a:buNone/>
              <a:defRPr sz="2000" b="1" cap="all" spc="1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9A4ECBFE-C62C-471B-BFE4-1272EAC3479D}"/>
              </a:ext>
            </a:extLst>
          </p:cNvPr>
          <p:cNvSpPr>
            <a:spLocks noGrp="1"/>
          </p:cNvSpPr>
          <p:nvPr>
            <p:ph sz="half" idx="2"/>
          </p:nvPr>
        </p:nvSpPr>
        <p:spPr>
          <a:xfrm>
            <a:off x="1092088" y="2825791"/>
            <a:ext cx="4816475" cy="336387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7710AFC6-F407-4F35-BD37-B32F9B4036D0}"/>
              </a:ext>
            </a:extLst>
          </p:cNvPr>
          <p:cNvSpPr>
            <a:spLocks noGrp="1"/>
          </p:cNvSpPr>
          <p:nvPr>
            <p:ph type="body" sz="quarter" idx="3"/>
          </p:nvPr>
        </p:nvSpPr>
        <p:spPr>
          <a:xfrm>
            <a:off x="6215482" y="1923190"/>
            <a:ext cx="4824913" cy="838856"/>
          </a:xfrm>
        </p:spPr>
        <p:txBody>
          <a:bodyPr anchor="b">
            <a:normAutofit/>
          </a:bodyPr>
          <a:lstStyle>
            <a:lvl1pPr marL="0" indent="0">
              <a:lnSpc>
                <a:spcPct val="100000"/>
              </a:lnSpc>
              <a:buNone/>
              <a:defRPr sz="2000" b="1" cap="all" spc="1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58D60D5-0F83-46CB-92F3-849FC08E6E92}"/>
              </a:ext>
            </a:extLst>
          </p:cNvPr>
          <p:cNvSpPr>
            <a:spLocks noGrp="1"/>
          </p:cNvSpPr>
          <p:nvPr>
            <p:ph sz="quarter" idx="4"/>
          </p:nvPr>
        </p:nvSpPr>
        <p:spPr>
          <a:xfrm>
            <a:off x="6215482" y="2825791"/>
            <a:ext cx="4824913" cy="33638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A5AE694-5CA0-48DA-90D3-EC42BD1D86C1}"/>
              </a:ext>
            </a:extLst>
          </p:cNvPr>
          <p:cNvSpPr>
            <a:spLocks noGrp="1"/>
          </p:cNvSpPr>
          <p:nvPr>
            <p:ph type="dt" sz="half" idx="10"/>
          </p:nvPr>
        </p:nvSpPr>
        <p:spPr/>
        <p:txBody>
          <a:bodyPr/>
          <a:lstStyle/>
          <a:p>
            <a:fld id="{A1E45834-53BD-4C8F-B791-CD5378F4150E}" type="datetimeFigureOut">
              <a:rPr lang="en-US" smtClean="0"/>
              <a:t>11/5/2025</a:t>
            </a:fld>
            <a:endParaRPr lang="en-US"/>
          </a:p>
        </p:txBody>
      </p:sp>
      <p:sp>
        <p:nvSpPr>
          <p:cNvPr id="8" name="Footer Placeholder 7">
            <a:extLst>
              <a:ext uri="{FF2B5EF4-FFF2-40B4-BE49-F238E27FC236}">
                <a16:creationId xmlns:a16="http://schemas.microsoft.com/office/drawing/2014/main" id="{F340A80D-4CCB-4899-9E1D-A5967F4E649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F753A9D-469A-4ED9-99A1-7E4B115F8933}"/>
              </a:ext>
            </a:extLst>
          </p:cNvPr>
          <p:cNvSpPr>
            <a:spLocks noGrp="1"/>
          </p:cNvSpPr>
          <p:nvPr>
            <p:ph type="sldNum" sz="quarter" idx="12"/>
          </p:nvPr>
        </p:nvSpPr>
        <p:spPr/>
        <p:txBody>
          <a:bodyPr/>
          <a:lstStyle/>
          <a:p>
            <a:fld id="{719D7796-F675-488F-AC46-C88938C80352}" type="slidenum">
              <a:rPr lang="en-US" smtClean="0"/>
              <a:t>‹#›</a:t>
            </a:fld>
            <a:endParaRPr lang="en-US"/>
          </a:p>
        </p:txBody>
      </p:sp>
    </p:spTree>
    <p:extLst>
      <p:ext uri="{BB962C8B-B14F-4D97-AF65-F5344CB8AC3E}">
        <p14:creationId xmlns:p14="http://schemas.microsoft.com/office/powerpoint/2010/main" val="23371110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87C91E-0A11-4E5D-9B8D-5316E73A2D58}"/>
              </a:ext>
            </a:extLst>
          </p:cNvPr>
          <p:cNvSpPr>
            <a:spLocks noGrp="1"/>
          </p:cNvSpPr>
          <p:nvPr>
            <p:ph type="title"/>
          </p:nvPr>
        </p:nvSpPr>
        <p:spPr/>
        <p:txBody>
          <a:bodyPr/>
          <a:lstStyle>
            <a:lvl1pPr>
              <a:defRPr cap="all" baseline="0"/>
            </a:lvl1pPr>
          </a:lstStyle>
          <a:p>
            <a:r>
              <a:rPr lang="en-US" dirty="0"/>
              <a:t>Click to edit Master title style</a:t>
            </a:r>
          </a:p>
        </p:txBody>
      </p:sp>
      <p:sp>
        <p:nvSpPr>
          <p:cNvPr id="3" name="Date Placeholder 2">
            <a:extLst>
              <a:ext uri="{FF2B5EF4-FFF2-40B4-BE49-F238E27FC236}">
                <a16:creationId xmlns:a16="http://schemas.microsoft.com/office/drawing/2014/main" id="{A1B8A8D1-71AD-4F9F-B393-9EED83FEF003}"/>
              </a:ext>
            </a:extLst>
          </p:cNvPr>
          <p:cNvSpPr>
            <a:spLocks noGrp="1"/>
          </p:cNvSpPr>
          <p:nvPr>
            <p:ph type="dt" sz="half" idx="10"/>
          </p:nvPr>
        </p:nvSpPr>
        <p:spPr/>
        <p:txBody>
          <a:bodyPr/>
          <a:lstStyle/>
          <a:p>
            <a:fld id="{A1E45834-53BD-4C8F-B791-CD5378F4150E}" type="datetimeFigureOut">
              <a:rPr lang="en-US" smtClean="0"/>
              <a:t>11/5/2025</a:t>
            </a:fld>
            <a:endParaRPr lang="en-US"/>
          </a:p>
        </p:txBody>
      </p:sp>
      <p:sp>
        <p:nvSpPr>
          <p:cNvPr id="4" name="Footer Placeholder 3">
            <a:extLst>
              <a:ext uri="{FF2B5EF4-FFF2-40B4-BE49-F238E27FC236}">
                <a16:creationId xmlns:a16="http://schemas.microsoft.com/office/drawing/2014/main" id="{D7E36922-9A4C-453D-9B70-0C3A70281C0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F5AAEF2-65DC-4E28-9AA4-5115ACB074CC}"/>
              </a:ext>
            </a:extLst>
          </p:cNvPr>
          <p:cNvSpPr>
            <a:spLocks noGrp="1"/>
          </p:cNvSpPr>
          <p:nvPr>
            <p:ph type="sldNum" sz="quarter" idx="12"/>
          </p:nvPr>
        </p:nvSpPr>
        <p:spPr/>
        <p:txBody>
          <a:bodyPr/>
          <a:lstStyle/>
          <a:p>
            <a:fld id="{719D7796-F675-488F-AC46-C88938C80352}" type="slidenum">
              <a:rPr lang="en-US" smtClean="0"/>
              <a:t>‹#›</a:t>
            </a:fld>
            <a:endParaRPr lang="en-US"/>
          </a:p>
        </p:txBody>
      </p:sp>
    </p:spTree>
    <p:extLst>
      <p:ext uri="{BB962C8B-B14F-4D97-AF65-F5344CB8AC3E}">
        <p14:creationId xmlns:p14="http://schemas.microsoft.com/office/powerpoint/2010/main" val="30758405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448B02B-A32A-4383-BBC7-0C383390A96F}"/>
              </a:ext>
            </a:extLst>
          </p:cNvPr>
          <p:cNvSpPr>
            <a:spLocks noGrp="1"/>
          </p:cNvSpPr>
          <p:nvPr>
            <p:ph type="dt" sz="half" idx="10"/>
          </p:nvPr>
        </p:nvSpPr>
        <p:spPr/>
        <p:txBody>
          <a:bodyPr/>
          <a:lstStyle/>
          <a:p>
            <a:fld id="{A1E45834-53BD-4C8F-B791-CD5378F4150E}" type="datetimeFigureOut">
              <a:rPr lang="en-US" smtClean="0"/>
              <a:t>11/5/2025</a:t>
            </a:fld>
            <a:endParaRPr lang="en-US"/>
          </a:p>
        </p:txBody>
      </p:sp>
      <p:sp>
        <p:nvSpPr>
          <p:cNvPr id="3" name="Footer Placeholder 2">
            <a:extLst>
              <a:ext uri="{FF2B5EF4-FFF2-40B4-BE49-F238E27FC236}">
                <a16:creationId xmlns:a16="http://schemas.microsoft.com/office/drawing/2014/main" id="{FCFF7E77-47E0-4F9E-9148-8D0C59C0CFC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98005A2-ECF0-4759-A17B-FDECE80683F4}"/>
              </a:ext>
            </a:extLst>
          </p:cNvPr>
          <p:cNvSpPr>
            <a:spLocks noGrp="1"/>
          </p:cNvSpPr>
          <p:nvPr>
            <p:ph type="sldNum" sz="quarter" idx="12"/>
          </p:nvPr>
        </p:nvSpPr>
        <p:spPr/>
        <p:txBody>
          <a:bodyPr/>
          <a:lstStyle/>
          <a:p>
            <a:fld id="{719D7796-F675-488F-AC46-C88938C80352}" type="slidenum">
              <a:rPr lang="en-US" smtClean="0"/>
              <a:t>‹#›</a:t>
            </a:fld>
            <a:endParaRPr lang="en-US"/>
          </a:p>
        </p:txBody>
      </p:sp>
    </p:spTree>
    <p:extLst>
      <p:ext uri="{BB962C8B-B14F-4D97-AF65-F5344CB8AC3E}">
        <p14:creationId xmlns:p14="http://schemas.microsoft.com/office/powerpoint/2010/main" val="4064784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A1DD4B-5676-477E-8C52-4C1CF160FCDE}"/>
              </a:ext>
            </a:extLst>
          </p:cNvPr>
          <p:cNvSpPr>
            <a:spLocks noGrp="1"/>
          </p:cNvSpPr>
          <p:nvPr>
            <p:ph type="title"/>
          </p:nvPr>
        </p:nvSpPr>
        <p:spPr>
          <a:xfrm>
            <a:off x="1090940" y="1094448"/>
            <a:ext cx="3785860" cy="1554362"/>
          </a:xfrm>
        </p:spPr>
        <p:txBody>
          <a:bodyPr anchor="t">
            <a:normAutofit/>
          </a:bodyPr>
          <a:lstStyle>
            <a:lvl1pPr>
              <a:defRPr sz="2800" cap="all" baseline="0"/>
            </a:lvl1pPr>
          </a:lstStyle>
          <a:p>
            <a:r>
              <a:rPr lang="en-US" dirty="0"/>
              <a:t>Click to edit Master title style</a:t>
            </a:r>
          </a:p>
        </p:txBody>
      </p:sp>
      <p:sp>
        <p:nvSpPr>
          <p:cNvPr id="3" name="Content Placeholder 2">
            <a:extLst>
              <a:ext uri="{FF2B5EF4-FFF2-40B4-BE49-F238E27FC236}">
                <a16:creationId xmlns:a16="http://schemas.microsoft.com/office/drawing/2014/main" id="{4B5A3E63-EB15-4D82-BF2B-36BB030C430D}"/>
              </a:ext>
            </a:extLst>
          </p:cNvPr>
          <p:cNvSpPr>
            <a:spLocks noGrp="1"/>
          </p:cNvSpPr>
          <p:nvPr>
            <p:ph idx="1"/>
          </p:nvPr>
        </p:nvSpPr>
        <p:spPr>
          <a:xfrm>
            <a:off x="5524500" y="922689"/>
            <a:ext cx="548600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7CBE994E-BAB7-43DC-A0E4-C779CF2A33D5}"/>
              </a:ext>
            </a:extLst>
          </p:cNvPr>
          <p:cNvSpPr>
            <a:spLocks noGrp="1"/>
          </p:cNvSpPr>
          <p:nvPr>
            <p:ph type="body" sz="half" idx="2"/>
          </p:nvPr>
        </p:nvSpPr>
        <p:spPr>
          <a:xfrm>
            <a:off x="1090940" y="2701254"/>
            <a:ext cx="3785860" cy="3167733"/>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EDEFAAA-1B70-42AA-ADCC-F49B58132654}"/>
              </a:ext>
            </a:extLst>
          </p:cNvPr>
          <p:cNvSpPr>
            <a:spLocks noGrp="1"/>
          </p:cNvSpPr>
          <p:nvPr>
            <p:ph type="dt" sz="half" idx="10"/>
          </p:nvPr>
        </p:nvSpPr>
        <p:spPr/>
        <p:txBody>
          <a:bodyPr/>
          <a:lstStyle/>
          <a:p>
            <a:fld id="{A1E45834-53BD-4C8F-B791-CD5378F4150E}" type="datetimeFigureOut">
              <a:rPr lang="en-US" smtClean="0"/>
              <a:t>11/5/2025</a:t>
            </a:fld>
            <a:endParaRPr lang="en-US"/>
          </a:p>
        </p:txBody>
      </p:sp>
      <p:sp>
        <p:nvSpPr>
          <p:cNvPr id="6" name="Footer Placeholder 5">
            <a:extLst>
              <a:ext uri="{FF2B5EF4-FFF2-40B4-BE49-F238E27FC236}">
                <a16:creationId xmlns:a16="http://schemas.microsoft.com/office/drawing/2014/main" id="{E4C7B6CC-1C13-4F34-AC86-CCD442C8C3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9F1B638-9061-41AD-AF47-73A4AF8B781A}"/>
              </a:ext>
            </a:extLst>
          </p:cNvPr>
          <p:cNvSpPr>
            <a:spLocks noGrp="1"/>
          </p:cNvSpPr>
          <p:nvPr>
            <p:ph type="sldNum" sz="quarter" idx="12"/>
          </p:nvPr>
        </p:nvSpPr>
        <p:spPr/>
        <p:txBody>
          <a:bodyPr/>
          <a:lstStyle/>
          <a:p>
            <a:fld id="{719D7796-F675-488F-AC46-C88938C80352}" type="slidenum">
              <a:rPr lang="en-US" smtClean="0"/>
              <a:t>‹#›</a:t>
            </a:fld>
            <a:endParaRPr lang="en-US"/>
          </a:p>
        </p:txBody>
      </p:sp>
    </p:spTree>
    <p:extLst>
      <p:ext uri="{BB962C8B-B14F-4D97-AF65-F5344CB8AC3E}">
        <p14:creationId xmlns:p14="http://schemas.microsoft.com/office/powerpoint/2010/main" val="5468284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CF3C43-1676-4A29-83F9-D788ED2E71E9}"/>
              </a:ext>
            </a:extLst>
          </p:cNvPr>
          <p:cNvSpPr>
            <a:spLocks noGrp="1"/>
          </p:cNvSpPr>
          <p:nvPr>
            <p:ph type="title"/>
          </p:nvPr>
        </p:nvSpPr>
        <p:spPr>
          <a:xfrm>
            <a:off x="1090940" y="1097280"/>
            <a:ext cx="3785860" cy="1559740"/>
          </a:xfrm>
        </p:spPr>
        <p:txBody>
          <a:bodyPr anchor="t">
            <a:normAutofit/>
          </a:bodyPr>
          <a:lstStyle>
            <a:lvl1pPr>
              <a:defRPr sz="2800" cap="all" baseline="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5214A903-97C7-4349-B8CE-1BBED1942E3B}"/>
              </a:ext>
            </a:extLst>
          </p:cNvPr>
          <p:cNvSpPr>
            <a:spLocks noGrp="1"/>
          </p:cNvSpPr>
          <p:nvPr>
            <p:ph type="pic" idx="1"/>
          </p:nvPr>
        </p:nvSpPr>
        <p:spPr>
          <a:xfrm>
            <a:off x="5524500" y="1143000"/>
            <a:ext cx="5486400" cy="4572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BF0A9F58-4AEB-4286-98F7-3C77AA913BE8}"/>
              </a:ext>
            </a:extLst>
          </p:cNvPr>
          <p:cNvSpPr>
            <a:spLocks noGrp="1"/>
          </p:cNvSpPr>
          <p:nvPr>
            <p:ph type="body" sz="half" idx="2"/>
          </p:nvPr>
        </p:nvSpPr>
        <p:spPr>
          <a:xfrm>
            <a:off x="1090940" y="2697480"/>
            <a:ext cx="3785860" cy="309342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4F55A58-F085-4500-AF61-045B12C8F41E}"/>
              </a:ext>
            </a:extLst>
          </p:cNvPr>
          <p:cNvSpPr>
            <a:spLocks noGrp="1"/>
          </p:cNvSpPr>
          <p:nvPr>
            <p:ph type="dt" sz="half" idx="10"/>
          </p:nvPr>
        </p:nvSpPr>
        <p:spPr/>
        <p:txBody>
          <a:bodyPr/>
          <a:lstStyle/>
          <a:p>
            <a:fld id="{A1E45834-53BD-4C8F-B791-CD5378F4150E}" type="datetimeFigureOut">
              <a:rPr lang="en-US" smtClean="0"/>
              <a:t>11/5/2025</a:t>
            </a:fld>
            <a:endParaRPr lang="en-US"/>
          </a:p>
        </p:txBody>
      </p:sp>
      <p:sp>
        <p:nvSpPr>
          <p:cNvPr id="6" name="Footer Placeholder 5">
            <a:extLst>
              <a:ext uri="{FF2B5EF4-FFF2-40B4-BE49-F238E27FC236}">
                <a16:creationId xmlns:a16="http://schemas.microsoft.com/office/drawing/2014/main" id="{E9936470-561D-49AE-AC84-B79D483FDA7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EEF2BE2-DF21-4683-9D5F-849A525FD5C4}"/>
              </a:ext>
            </a:extLst>
          </p:cNvPr>
          <p:cNvSpPr>
            <a:spLocks noGrp="1"/>
          </p:cNvSpPr>
          <p:nvPr>
            <p:ph type="sldNum" sz="quarter" idx="12"/>
          </p:nvPr>
        </p:nvSpPr>
        <p:spPr/>
        <p:txBody>
          <a:bodyPr/>
          <a:lstStyle/>
          <a:p>
            <a:fld id="{719D7796-F675-488F-AC46-C88938C80352}" type="slidenum">
              <a:rPr lang="en-US" smtClean="0"/>
              <a:t>‹#›</a:t>
            </a:fld>
            <a:endParaRPr lang="en-US"/>
          </a:p>
        </p:txBody>
      </p:sp>
    </p:spTree>
    <p:extLst>
      <p:ext uri="{BB962C8B-B14F-4D97-AF65-F5344CB8AC3E}">
        <p14:creationId xmlns:p14="http://schemas.microsoft.com/office/powerpoint/2010/main" val="36647744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4438DC-3CEE-4170-9B1C-BAC05CD8C3B5}"/>
              </a:ext>
            </a:extLst>
          </p:cNvPr>
          <p:cNvSpPr>
            <a:spLocks noGrp="1"/>
          </p:cNvSpPr>
          <p:nvPr>
            <p:ph type="title"/>
          </p:nvPr>
        </p:nvSpPr>
        <p:spPr>
          <a:xfrm>
            <a:off x="1088136" y="1090245"/>
            <a:ext cx="9922764" cy="1294228"/>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47C19D24-DCBE-47F9-8B85-8A118B02B3C9}"/>
              </a:ext>
            </a:extLst>
          </p:cNvPr>
          <p:cNvSpPr>
            <a:spLocks noGrp="1"/>
          </p:cNvSpPr>
          <p:nvPr>
            <p:ph type="body" idx="1"/>
          </p:nvPr>
        </p:nvSpPr>
        <p:spPr>
          <a:xfrm>
            <a:off x="1088136" y="2447778"/>
            <a:ext cx="9922764" cy="383872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34F5788-BDCE-49E2-80AE-31C739C6A0CE}"/>
              </a:ext>
            </a:extLst>
          </p:cNvPr>
          <p:cNvSpPr>
            <a:spLocks noGrp="1"/>
          </p:cNvSpPr>
          <p:nvPr>
            <p:ph type="dt" sz="half" idx="2"/>
          </p:nvPr>
        </p:nvSpPr>
        <p:spPr>
          <a:xfrm>
            <a:off x="7315200" y="6389688"/>
            <a:ext cx="3695302" cy="365125"/>
          </a:xfrm>
          <a:prstGeom prst="rect">
            <a:avLst/>
          </a:prstGeom>
        </p:spPr>
        <p:txBody>
          <a:bodyPr vert="horz" lIns="91440" tIns="45720" rIns="91440" bIns="45720" rtlCol="0" anchor="ctr"/>
          <a:lstStyle>
            <a:lvl1pPr algn="l">
              <a:defRPr sz="900">
                <a:solidFill>
                  <a:schemeClr val="tx1"/>
                </a:solidFill>
              </a:defRPr>
            </a:lvl1pPr>
          </a:lstStyle>
          <a:p>
            <a:fld id="{A1E45834-53BD-4C8F-B791-CD5378F4150E}" type="datetimeFigureOut">
              <a:rPr lang="en-US" smtClean="0"/>
              <a:t>11/5/2025</a:t>
            </a:fld>
            <a:endParaRPr lang="en-US"/>
          </a:p>
        </p:txBody>
      </p:sp>
      <p:sp>
        <p:nvSpPr>
          <p:cNvPr id="5" name="Footer Placeholder 4">
            <a:extLst>
              <a:ext uri="{FF2B5EF4-FFF2-40B4-BE49-F238E27FC236}">
                <a16:creationId xmlns:a16="http://schemas.microsoft.com/office/drawing/2014/main" id="{FD1D5844-8163-4D82-BEFC-BC2D8D511B7E}"/>
              </a:ext>
            </a:extLst>
          </p:cNvPr>
          <p:cNvSpPr>
            <a:spLocks noGrp="1"/>
          </p:cNvSpPr>
          <p:nvPr>
            <p:ph type="ftr" sz="quarter" idx="3"/>
          </p:nvPr>
        </p:nvSpPr>
        <p:spPr>
          <a:xfrm>
            <a:off x="1090940" y="6389688"/>
            <a:ext cx="4433560" cy="365125"/>
          </a:xfrm>
          <a:prstGeom prst="rect">
            <a:avLst/>
          </a:prstGeom>
        </p:spPr>
        <p:txBody>
          <a:bodyPr vert="horz" lIns="91440" tIns="45720" rIns="91440" bIns="45720" rtlCol="0" anchor="ctr"/>
          <a:lstStyle>
            <a:lvl1pPr algn="l">
              <a:defRPr sz="900">
                <a:solidFill>
                  <a:schemeClr val="tx1"/>
                </a:solidFill>
              </a:defRPr>
            </a:lvl1pPr>
          </a:lstStyle>
          <a:p>
            <a:endParaRPr lang="en-US"/>
          </a:p>
        </p:txBody>
      </p:sp>
      <p:sp>
        <p:nvSpPr>
          <p:cNvPr id="6" name="Slide Number Placeholder 5">
            <a:extLst>
              <a:ext uri="{FF2B5EF4-FFF2-40B4-BE49-F238E27FC236}">
                <a16:creationId xmlns:a16="http://schemas.microsoft.com/office/drawing/2014/main" id="{22698A50-C435-4220-82C6-C8D62A7C9EB0}"/>
              </a:ext>
            </a:extLst>
          </p:cNvPr>
          <p:cNvSpPr>
            <a:spLocks noGrp="1"/>
          </p:cNvSpPr>
          <p:nvPr>
            <p:ph type="sldNum" sz="quarter" idx="4"/>
          </p:nvPr>
        </p:nvSpPr>
        <p:spPr>
          <a:xfrm>
            <a:off x="10983190" y="6389688"/>
            <a:ext cx="940296" cy="365125"/>
          </a:xfrm>
          <a:prstGeom prst="rect">
            <a:avLst/>
          </a:prstGeom>
        </p:spPr>
        <p:txBody>
          <a:bodyPr vert="horz" lIns="91440" tIns="45720" rIns="91440" bIns="45720" rtlCol="0" anchor="ctr"/>
          <a:lstStyle>
            <a:lvl1pPr algn="r">
              <a:defRPr sz="900">
                <a:solidFill>
                  <a:schemeClr val="tx1"/>
                </a:solidFill>
              </a:defRPr>
            </a:lvl1pPr>
          </a:lstStyle>
          <a:p>
            <a:fld id="{719D7796-F675-488F-AC46-C88938C80352}" type="slidenum">
              <a:rPr lang="en-US" smtClean="0"/>
              <a:t>‹#›</a:t>
            </a:fld>
            <a:endParaRPr lang="en-US"/>
          </a:p>
        </p:txBody>
      </p:sp>
      <p:cxnSp>
        <p:nvCxnSpPr>
          <p:cNvPr id="28" name="Straight Connector 27">
            <a:extLst>
              <a:ext uri="{FF2B5EF4-FFF2-40B4-BE49-F238E27FC236}">
                <a16:creationId xmlns:a16="http://schemas.microsoft.com/office/drawing/2014/main" id="{D8689CE0-64D2-447C-9C1F-872D111D8AC3}"/>
              </a:ext>
            </a:extLst>
          </p:cNvPr>
          <p:cNvCxnSpPr>
            <a:cxnSpLocks/>
          </p:cNvCxnSpPr>
          <p:nvPr/>
        </p:nvCxnSpPr>
        <p:spPr>
          <a:xfrm>
            <a:off x="0" y="1185205"/>
            <a:ext cx="804195" cy="0"/>
          </a:xfrm>
          <a:prstGeom prst="line">
            <a:avLst/>
          </a:prstGeom>
          <a:ln w="8572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06151894"/>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txStyles>
    <p:titleStyle>
      <a:lvl1pPr algn="l" defTabSz="914400" rtl="0" eaLnBrk="1" latinLnBrk="0" hangingPunct="1">
        <a:lnSpc>
          <a:spcPct val="85000"/>
        </a:lnSpc>
        <a:spcBef>
          <a:spcPct val="0"/>
        </a:spcBef>
        <a:buNone/>
        <a:defRPr sz="4400" b="1" kern="1200" cap="none" baseline="0">
          <a:solidFill>
            <a:schemeClr val="tx1"/>
          </a:solidFill>
          <a:latin typeface="+mj-lt"/>
          <a:ea typeface="+mj-ea"/>
          <a:cs typeface="+mj-cs"/>
        </a:defRPr>
      </a:lvl1pPr>
    </p:titleStyle>
    <p:bodyStyle>
      <a:lvl1pPr marL="228600" indent="-228600" algn="l" defTabSz="914400" rtl="0" eaLnBrk="1" latinLnBrk="0" hangingPunct="1">
        <a:lnSpc>
          <a:spcPct val="130000"/>
        </a:lnSpc>
        <a:spcBef>
          <a:spcPts val="1000"/>
        </a:spcBef>
        <a:buFont typeface="Neue Haas Grotesk Text Pro" panose="020B0504020202020204" pitchFamily="34" charset="0"/>
        <a:buChar char="-"/>
        <a:defRPr sz="1800" kern="1200">
          <a:solidFill>
            <a:schemeClr val="tx1"/>
          </a:solidFill>
          <a:latin typeface="+mn-lt"/>
          <a:ea typeface="+mn-ea"/>
          <a:cs typeface="+mn-cs"/>
        </a:defRPr>
      </a:lvl1pPr>
      <a:lvl2pPr marL="502920" indent="-228600" algn="l" defTabSz="914400" rtl="0" eaLnBrk="1" latinLnBrk="0" hangingPunct="1">
        <a:lnSpc>
          <a:spcPct val="130000"/>
        </a:lnSpc>
        <a:spcBef>
          <a:spcPts val="500"/>
        </a:spcBef>
        <a:buFont typeface="Neue Haas Grotesk Text Pro" panose="020B05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30000"/>
        </a:lnSpc>
        <a:spcBef>
          <a:spcPts val="500"/>
        </a:spcBef>
        <a:buFont typeface="Neue Haas Grotesk Text Pro" panose="020B0504020202020204" pitchFamily="34" charset="0"/>
        <a:buChar char="-"/>
        <a:defRPr sz="1600" kern="1200">
          <a:solidFill>
            <a:schemeClr val="tx1"/>
          </a:solidFill>
          <a:latin typeface="+mn-lt"/>
          <a:ea typeface="+mn-ea"/>
          <a:cs typeface="+mn-cs"/>
        </a:defRPr>
      </a:lvl3pPr>
      <a:lvl4pPr marL="1005840" indent="-228600" algn="l" defTabSz="914400" rtl="0" eaLnBrk="1" latinLnBrk="0" hangingPunct="1">
        <a:lnSpc>
          <a:spcPct val="130000"/>
        </a:lnSpc>
        <a:spcBef>
          <a:spcPts val="500"/>
        </a:spcBef>
        <a:buFont typeface="Neue Haas Grotesk Text Pro" panose="020B0504020202020204" pitchFamily="34" charset="0"/>
        <a:buChar char="-"/>
        <a:defRPr sz="1400" kern="1200">
          <a:solidFill>
            <a:schemeClr val="tx1"/>
          </a:solidFill>
          <a:latin typeface="+mn-lt"/>
          <a:ea typeface="+mn-ea"/>
          <a:cs typeface="+mn-cs"/>
        </a:defRPr>
      </a:lvl4pPr>
      <a:lvl5pPr marL="1280160" indent="-228600" algn="l" defTabSz="914400" rtl="0" eaLnBrk="1" latinLnBrk="0" hangingPunct="1">
        <a:lnSpc>
          <a:spcPct val="130000"/>
        </a:lnSpc>
        <a:spcBef>
          <a:spcPts val="500"/>
        </a:spcBef>
        <a:buFont typeface="Neue Haas Grotesk Text Pro" panose="020B05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CE54A2A-DF49-4800-82E7-3AF9353F81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6125ED7-F0CF-40D9-8C60-51E1880536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Yeşil alanların çekil 'i kapat">
            <a:extLst>
              <a:ext uri="{FF2B5EF4-FFF2-40B4-BE49-F238E27FC236}">
                <a16:creationId xmlns:a16="http://schemas.microsoft.com/office/drawing/2014/main" id="{8755D2CD-59F9-E636-E4BA-16EAEF330900}"/>
              </a:ext>
            </a:extLst>
          </p:cNvPr>
          <p:cNvPicPr>
            <a:picLocks noChangeAspect="1"/>
          </p:cNvPicPr>
          <p:nvPr/>
        </p:nvPicPr>
        <p:blipFill rotWithShape="1">
          <a:blip r:embed="rId2">
            <a:alphaModFix amt="60000"/>
          </a:blip>
          <a:srcRect b="15730"/>
          <a:stretch/>
        </p:blipFill>
        <p:spPr>
          <a:xfrm>
            <a:off x="20" y="10"/>
            <a:ext cx="12191980" cy="6857990"/>
          </a:xfrm>
          <a:prstGeom prst="rect">
            <a:avLst/>
          </a:prstGeom>
        </p:spPr>
      </p:pic>
      <p:sp>
        <p:nvSpPr>
          <p:cNvPr id="2" name="Başlık 1">
            <a:extLst>
              <a:ext uri="{FF2B5EF4-FFF2-40B4-BE49-F238E27FC236}">
                <a16:creationId xmlns:a16="http://schemas.microsoft.com/office/drawing/2014/main" id="{366503D7-BA34-A5AF-2069-ADF9CE4E7950}"/>
              </a:ext>
            </a:extLst>
          </p:cNvPr>
          <p:cNvSpPr>
            <a:spLocks noGrp="1"/>
          </p:cNvSpPr>
          <p:nvPr>
            <p:ph type="ctrTitle"/>
          </p:nvPr>
        </p:nvSpPr>
        <p:spPr>
          <a:xfrm>
            <a:off x="1052146" y="1077626"/>
            <a:ext cx="9958754" cy="3317443"/>
          </a:xfrm>
        </p:spPr>
        <p:txBody>
          <a:bodyPr anchor="t">
            <a:normAutofit/>
          </a:bodyPr>
          <a:lstStyle/>
          <a:p>
            <a:pPr algn="ctr"/>
            <a:br>
              <a:rPr lang="tr-TR" sz="5000" dirty="0">
                <a:solidFill>
                  <a:srgbClr val="FFFFFF"/>
                </a:solidFill>
              </a:rPr>
            </a:br>
            <a:br>
              <a:rPr lang="tr-TR" sz="5000" dirty="0">
                <a:solidFill>
                  <a:srgbClr val="FFFFFF"/>
                </a:solidFill>
              </a:rPr>
            </a:br>
            <a:br>
              <a:rPr lang="tr-TR" sz="5000" dirty="0">
                <a:solidFill>
                  <a:srgbClr val="FFFFFF"/>
                </a:solidFill>
              </a:rPr>
            </a:br>
            <a:r>
              <a:rPr lang="tr-TR" sz="5000" dirty="0">
                <a:solidFill>
                  <a:srgbClr val="FFFFFF"/>
                </a:solidFill>
              </a:rPr>
              <a:t>YEŞİL SOSYAL HİZMET</a:t>
            </a:r>
          </a:p>
        </p:txBody>
      </p:sp>
      <p:cxnSp>
        <p:nvCxnSpPr>
          <p:cNvPr id="13" name="Straight Connector 12">
            <a:extLst>
              <a:ext uri="{FF2B5EF4-FFF2-40B4-BE49-F238E27FC236}">
                <a16:creationId xmlns:a16="http://schemas.microsoft.com/office/drawing/2014/main" id="{B0AA360F-DECB-4836-8FB6-22C4BC3FB02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1206934"/>
            <a:ext cx="804195" cy="0"/>
          </a:xfrm>
          <a:prstGeom prst="line">
            <a:avLst/>
          </a:prstGeom>
          <a:ln w="123825">
            <a:solidFill>
              <a:srgbClr val="FFFFFF"/>
            </a:solidFill>
          </a:ln>
        </p:spPr>
        <p:style>
          <a:lnRef idx="1">
            <a:schemeClr val="accent1"/>
          </a:lnRef>
          <a:fillRef idx="0">
            <a:schemeClr val="accent1"/>
          </a:fillRef>
          <a:effectRef idx="0">
            <a:schemeClr val="accent1"/>
          </a:effectRef>
          <a:fontRef idx="minor">
            <a:schemeClr val="tx1"/>
          </a:fontRef>
        </p:style>
      </p:cxnSp>
      <p:pic>
        <p:nvPicPr>
          <p:cNvPr id="5" name="Resim 4">
            <a:extLst>
              <a:ext uri="{FF2B5EF4-FFF2-40B4-BE49-F238E27FC236}">
                <a16:creationId xmlns:a16="http://schemas.microsoft.com/office/drawing/2014/main" id="{44EFB02A-0C17-2AC4-9EA6-030054AA48B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95965" y="506899"/>
            <a:ext cx="1400069" cy="1400069"/>
          </a:xfrm>
          <a:prstGeom prst="rect">
            <a:avLst/>
          </a:prstGeom>
        </p:spPr>
      </p:pic>
      <p:sp>
        <p:nvSpPr>
          <p:cNvPr id="7" name="Alt Başlık 6">
            <a:extLst>
              <a:ext uri="{FF2B5EF4-FFF2-40B4-BE49-F238E27FC236}">
                <a16:creationId xmlns:a16="http://schemas.microsoft.com/office/drawing/2014/main" id="{50F0E1C0-280F-C0E9-9156-54DE704F151F}"/>
              </a:ext>
            </a:extLst>
          </p:cNvPr>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793714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3CEEC97-414F-FB59-53F8-D57974046B78}"/>
              </a:ext>
            </a:extLst>
          </p:cNvPr>
          <p:cNvSpPr>
            <a:spLocks noGrp="1"/>
          </p:cNvSpPr>
          <p:nvPr>
            <p:ph idx="1"/>
          </p:nvPr>
        </p:nvSpPr>
        <p:spPr>
          <a:xfrm>
            <a:off x="1088136" y="1669143"/>
            <a:ext cx="9922764" cy="4617357"/>
          </a:xfrm>
        </p:spPr>
        <p:txBody>
          <a:bodyPr>
            <a:normAutofit/>
          </a:bodyPr>
          <a:lstStyle/>
          <a:p>
            <a:pPr marL="457200" indent="-457200" algn="just">
              <a:buFont typeface="+mj-lt"/>
              <a:buAutoNum type="arabicPeriod" startAt="4"/>
            </a:pPr>
            <a:r>
              <a:rPr lang="tr-TR" sz="2000" b="1" dirty="0"/>
              <a:t>Endüstriyel Kirlenmeler ve Çevresel Bozulmalarda Yeşil (Ekolojik) Sosyal Hizmetin Yeri ve Önemi</a:t>
            </a:r>
          </a:p>
          <a:p>
            <a:pPr algn="just">
              <a:buFont typeface="Wingdings" panose="05000000000000000000" pitchFamily="2" charset="2"/>
              <a:buChar char="v"/>
            </a:pPr>
            <a:r>
              <a:rPr lang="tr-TR" sz="2000" dirty="0"/>
              <a:t>Sosyal hizmet uzmanları «doğanın ortasında insan» ve «çevreci devlet» anlayışları doğrultusunda çevre sorunlarını da ilgi alanı olarak görmektedirler.</a:t>
            </a:r>
          </a:p>
          <a:p>
            <a:pPr algn="just">
              <a:buFont typeface="Wingdings" panose="05000000000000000000" pitchFamily="2" charset="2"/>
              <a:buChar char="v"/>
            </a:pPr>
            <a:r>
              <a:rPr lang="tr-TR" sz="2000" dirty="0"/>
              <a:t>Sosyal hizmet uzmanlarının felaketlerin ardında yatan temel nedenleri, bu felaketlerin topluluklar üzerindeki etkisini ve insanların yaşadığı fiziksel, sosyal, ekonomik, kültürel ve ruhani çevreyi bilerek müdahale etmeleri ve ilgili disiplinlerden bilim insanlarıyla bilgi alışverişinde bulunarak süreci yönetmeleri önem arz etmektedir.</a:t>
            </a:r>
          </a:p>
        </p:txBody>
      </p:sp>
    </p:spTree>
    <p:extLst>
      <p:ext uri="{BB962C8B-B14F-4D97-AF65-F5344CB8AC3E}">
        <p14:creationId xmlns:p14="http://schemas.microsoft.com/office/powerpoint/2010/main" val="9314069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3CEEC97-414F-FB59-53F8-D57974046B78}"/>
              </a:ext>
            </a:extLst>
          </p:cNvPr>
          <p:cNvSpPr>
            <a:spLocks noGrp="1"/>
          </p:cNvSpPr>
          <p:nvPr>
            <p:ph idx="1"/>
          </p:nvPr>
        </p:nvSpPr>
        <p:spPr>
          <a:xfrm>
            <a:off x="1088136" y="1669143"/>
            <a:ext cx="9922764" cy="4617357"/>
          </a:xfrm>
        </p:spPr>
        <p:txBody>
          <a:bodyPr>
            <a:normAutofit/>
          </a:bodyPr>
          <a:lstStyle/>
          <a:p>
            <a:pPr algn="just">
              <a:buFont typeface="Wingdings" panose="05000000000000000000" pitchFamily="2" charset="2"/>
              <a:buChar char="v"/>
            </a:pPr>
            <a:r>
              <a:rPr lang="tr-TR" sz="2000" dirty="0"/>
              <a:t>Felaketlerden etkilenenler için su, yiyecek, barınma ve giyim gibi temel ihtiyaçların giderilmesi, yıkılan evleri ve toplumu yeniden yapılandırmak, felaketten dolayı oluşan travmalarla başa çıkmak, geleceğe yönelik önleyici-koruyucu planlar yapmak, bireylerin ve toplumların farkındalıklarını artırmak ve en temelinde psikososyal destek vererek bireylerin ve toplumların gündelik yaşamda </a:t>
            </a:r>
            <a:r>
              <a:rPr lang="tr-TR" sz="2000"/>
              <a:t>işlevselliğini sağlamak.</a:t>
            </a:r>
            <a:endParaRPr lang="tr-TR" sz="2000" dirty="0"/>
          </a:p>
          <a:p>
            <a:pPr algn="just">
              <a:buFont typeface="Wingdings" panose="05000000000000000000" pitchFamily="2" charset="2"/>
              <a:buChar char="v"/>
            </a:pPr>
            <a:endParaRPr lang="tr-TR" sz="2000" dirty="0"/>
          </a:p>
        </p:txBody>
      </p:sp>
    </p:spTree>
    <p:extLst>
      <p:ext uri="{BB962C8B-B14F-4D97-AF65-F5344CB8AC3E}">
        <p14:creationId xmlns:p14="http://schemas.microsoft.com/office/powerpoint/2010/main" val="4879247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0497141-03DE-CB8C-AEE2-5FB4BFA12AC7}"/>
              </a:ext>
            </a:extLst>
          </p:cNvPr>
          <p:cNvSpPr>
            <a:spLocks noGrp="1"/>
          </p:cNvSpPr>
          <p:nvPr>
            <p:ph type="title"/>
          </p:nvPr>
        </p:nvSpPr>
        <p:spPr/>
        <p:txBody>
          <a:bodyPr>
            <a:normAutofit/>
          </a:bodyPr>
          <a:lstStyle/>
          <a:p>
            <a:pPr algn="r"/>
            <a:r>
              <a:rPr lang="tr-TR" sz="3000" dirty="0"/>
              <a:t>ENDÜSTRİYEL KİRLENMELER, ÇEVRESEL BOZULMA VE İNSANLARIN DİRENCİ</a:t>
            </a:r>
          </a:p>
        </p:txBody>
      </p:sp>
      <p:sp>
        <p:nvSpPr>
          <p:cNvPr id="3" name="İçerik Yer Tutucusu 2">
            <a:extLst>
              <a:ext uri="{FF2B5EF4-FFF2-40B4-BE49-F238E27FC236}">
                <a16:creationId xmlns:a16="http://schemas.microsoft.com/office/drawing/2014/main" id="{C223EE52-3C57-CDB1-73C0-17AADBF758F3}"/>
              </a:ext>
            </a:extLst>
          </p:cNvPr>
          <p:cNvSpPr>
            <a:spLocks noGrp="1"/>
          </p:cNvSpPr>
          <p:nvPr>
            <p:ph idx="1"/>
          </p:nvPr>
        </p:nvSpPr>
        <p:spPr/>
        <p:txBody>
          <a:bodyPr>
            <a:normAutofit/>
          </a:bodyPr>
          <a:lstStyle/>
          <a:p>
            <a:pPr marL="342900" indent="-342900">
              <a:buFont typeface="+mj-lt"/>
              <a:buAutoNum type="arabicPeriod"/>
            </a:pPr>
            <a:r>
              <a:rPr lang="tr-TR" sz="2500" b="1" dirty="0"/>
              <a:t>Direnç ve Zayıflık Kavramları</a:t>
            </a:r>
          </a:p>
          <a:p>
            <a:pPr algn="just">
              <a:buFont typeface="Wingdings" panose="05000000000000000000" pitchFamily="2" charset="2"/>
              <a:buChar char="v"/>
            </a:pPr>
            <a:r>
              <a:rPr lang="tr-TR" sz="2000" dirty="0"/>
              <a:t>Doğal veya endüstriyel felaketlerle başa çıkmak gündelik hayatta gösterilen baş etme mekanizmasının ötesinde bir direnç ister. Direnç, sosyal hizmet uzmanlarının felaketlerde bireysel veya topluluk tepkilerini harekete geçirirken kullandığı bir kavramdır.</a:t>
            </a:r>
          </a:p>
          <a:p>
            <a:pPr algn="just">
              <a:buFont typeface="Wingdings" panose="05000000000000000000" pitchFamily="2" charset="2"/>
              <a:buChar char="v"/>
            </a:pPr>
            <a:r>
              <a:rPr lang="tr-TR" sz="2000" dirty="0"/>
              <a:t>Sağlam direnç, günlük veya rutin dirençten farklı olarak proaktif önlemleri, krize karşı hazırlıklı olmayı ve uzun dönem çalışmalarını içerir ve yapısal eşitsizliklerle mücadele etme konusunda önemlidir.</a:t>
            </a:r>
          </a:p>
        </p:txBody>
      </p:sp>
    </p:spTree>
    <p:extLst>
      <p:ext uri="{BB962C8B-B14F-4D97-AF65-F5344CB8AC3E}">
        <p14:creationId xmlns:p14="http://schemas.microsoft.com/office/powerpoint/2010/main" val="17892021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3CEEC97-414F-FB59-53F8-D57974046B78}"/>
              </a:ext>
            </a:extLst>
          </p:cNvPr>
          <p:cNvSpPr>
            <a:spLocks noGrp="1"/>
          </p:cNvSpPr>
          <p:nvPr>
            <p:ph idx="1"/>
          </p:nvPr>
        </p:nvSpPr>
        <p:spPr>
          <a:xfrm>
            <a:off x="1088136" y="1669143"/>
            <a:ext cx="9922764" cy="4617357"/>
          </a:xfrm>
        </p:spPr>
        <p:txBody>
          <a:bodyPr>
            <a:normAutofit fontScale="92500"/>
          </a:bodyPr>
          <a:lstStyle/>
          <a:p>
            <a:pPr algn="just">
              <a:buFont typeface="Wingdings" panose="05000000000000000000" pitchFamily="2" charset="2"/>
              <a:buChar char="v"/>
            </a:pPr>
            <a:r>
              <a:rPr lang="tr-TR" sz="2000" dirty="0"/>
              <a:t>Ayrıca direnç, cevapsızlıktan başlayıp, sistem başarısızlığına yol açabilen hatta bazen dirençli olabilen; uyum sağlama yoluyla hayatta kalma, bir duruma veya düzene uyum sağlama ve yenilikçi değişikliği gerektiren cevaplardan faydalanma gibi elementlerden oluşan bir yelpazeye sahip bir süreçtir.</a:t>
            </a:r>
          </a:p>
          <a:p>
            <a:pPr algn="just">
              <a:buFont typeface="Wingdings" panose="05000000000000000000" pitchFamily="2" charset="2"/>
              <a:buChar char="v"/>
            </a:pPr>
            <a:r>
              <a:rPr lang="tr-TR" sz="2000" dirty="0"/>
              <a:t>Direnç </a:t>
            </a:r>
            <a:r>
              <a:rPr lang="tr-TR" sz="2000" b="1" dirty="0"/>
              <a:t>reaktif ve proaktif </a:t>
            </a:r>
            <a:r>
              <a:rPr lang="tr-TR" sz="2000" dirty="0"/>
              <a:t>olmak üzere iki farklı şekilde gerçekleşebilmektedir.</a:t>
            </a:r>
          </a:p>
          <a:p>
            <a:pPr algn="just">
              <a:buFont typeface="Wingdings" panose="05000000000000000000" pitchFamily="2" charset="2"/>
              <a:buChar char="v"/>
            </a:pPr>
            <a:r>
              <a:rPr lang="tr-TR" sz="2000" b="1" dirty="0"/>
              <a:t>Reaktif direnç; </a:t>
            </a:r>
            <a:r>
              <a:rPr lang="tr-TR" sz="2000" dirty="0"/>
              <a:t>insanların ilk amaçları uyum sağlamaktır. Sistemin değişime direnme ve mevcut durumu sürdürme kapasitesini güçlendirmek üzere gelecek için plan yaparlar.</a:t>
            </a:r>
          </a:p>
          <a:p>
            <a:pPr algn="just">
              <a:buFont typeface="Wingdings" panose="05000000000000000000" pitchFamily="2" charset="2"/>
              <a:buChar char="v"/>
            </a:pPr>
            <a:r>
              <a:rPr lang="tr-TR" sz="2000" b="1" dirty="0"/>
              <a:t>Proaktif direnç; </a:t>
            </a:r>
            <a:r>
              <a:rPr lang="tr-TR" sz="2000" dirty="0"/>
              <a:t>insanlar değişimi kaçınılmaz olarak görmektedir. Yeni taleplere ve değişimlere uyum sağlayacak sistemler geliştirmeyi uygun görmektedirler. Gelecek için varlığın devam edebilmesini değişimle mümkün kılacaklarına ilişkin inanç vardır.</a:t>
            </a:r>
            <a:endParaRPr lang="tr-TR" sz="2000" b="1" dirty="0"/>
          </a:p>
        </p:txBody>
      </p:sp>
    </p:spTree>
    <p:extLst>
      <p:ext uri="{BB962C8B-B14F-4D97-AF65-F5344CB8AC3E}">
        <p14:creationId xmlns:p14="http://schemas.microsoft.com/office/powerpoint/2010/main" val="34511528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3CEEC97-414F-FB59-53F8-D57974046B78}"/>
              </a:ext>
            </a:extLst>
          </p:cNvPr>
          <p:cNvSpPr>
            <a:spLocks noGrp="1"/>
          </p:cNvSpPr>
          <p:nvPr>
            <p:ph idx="1"/>
          </p:nvPr>
        </p:nvSpPr>
        <p:spPr>
          <a:xfrm>
            <a:off x="1088136" y="1669143"/>
            <a:ext cx="9922764" cy="4617357"/>
          </a:xfrm>
        </p:spPr>
        <p:txBody>
          <a:bodyPr>
            <a:normAutofit fontScale="85000" lnSpcReduction="10000"/>
          </a:bodyPr>
          <a:lstStyle/>
          <a:p>
            <a:pPr algn="just">
              <a:buFont typeface="Wingdings" panose="05000000000000000000" pitchFamily="2" charset="2"/>
              <a:buChar char="v"/>
            </a:pPr>
            <a:r>
              <a:rPr lang="tr-TR" sz="2000" b="1" dirty="0"/>
              <a:t>Topluluk direnci; </a:t>
            </a:r>
            <a:r>
              <a:rPr lang="tr-TR" sz="2000" dirty="0"/>
              <a:t>toplulukların bağlılıklarını ve gelişmelerini etkileyen zorlu etkenlerle baş etme konusunda güven, yeterlilik, kaynak, bilgi ve yetenek sahibi olmasıdır. Bu etkenler sıra dışı hava durumları, enerji maliyetlerinin tavan yapması, ulusal krizlerin yanında kırsal nüfusun azalması, yakıt kıtlığı, yaşlı nüfusun artması, işsizlik gibi kronik durumları içerisine almaktadır.</a:t>
            </a:r>
          </a:p>
          <a:p>
            <a:pPr algn="just">
              <a:buFont typeface="Wingdings" panose="05000000000000000000" pitchFamily="2" charset="2"/>
              <a:buChar char="v"/>
            </a:pPr>
            <a:r>
              <a:rPr lang="tr-TR" sz="2000" b="1" dirty="0"/>
              <a:t>Zayıflık, </a:t>
            </a:r>
            <a:r>
              <a:rPr lang="tr-TR" sz="2000" dirty="0"/>
              <a:t>bir sistemin iklime karşı zayıflık ve sıra dışı durumlar da dahil olmak üzere iklim değişikliğinin zorlu şartlarına karşı olan hassaslık ve onlarla baş edememe derecesidir.</a:t>
            </a:r>
          </a:p>
          <a:p>
            <a:pPr algn="just">
              <a:buFont typeface="Wingdings" panose="05000000000000000000" pitchFamily="2" charset="2"/>
              <a:buChar char="v"/>
            </a:pPr>
            <a:r>
              <a:rPr lang="tr-TR" sz="2000" dirty="0"/>
              <a:t>Zayıflık iç veya dış etkenler sonucunda ortaya çıkabilir. Zayıflığın derecesi bir sistemin tehlikelere maruz kalmasına, onlara karşı koyma yetisine ve karşı koyarken gösterdiği dirence bağlıdır.</a:t>
            </a:r>
          </a:p>
          <a:p>
            <a:pPr algn="just">
              <a:buFont typeface="Wingdings" panose="05000000000000000000" pitchFamily="2" charset="2"/>
              <a:buChar char="v"/>
            </a:pPr>
            <a:r>
              <a:rPr lang="tr-TR" sz="2000" dirty="0"/>
              <a:t>Felaket, havanın, karanın, suyun kirlenmesi de dahil olmak üzere çevrenin bozulması; biyoçeşitliliğin azalması; insanların hareketleri gibi olaylar var olan zayıflıkları artırabilir.</a:t>
            </a:r>
          </a:p>
        </p:txBody>
      </p:sp>
    </p:spTree>
    <p:extLst>
      <p:ext uri="{BB962C8B-B14F-4D97-AF65-F5344CB8AC3E}">
        <p14:creationId xmlns:p14="http://schemas.microsoft.com/office/powerpoint/2010/main" val="26339368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3CEEC97-414F-FB59-53F8-D57974046B78}"/>
              </a:ext>
            </a:extLst>
          </p:cNvPr>
          <p:cNvSpPr>
            <a:spLocks noGrp="1"/>
          </p:cNvSpPr>
          <p:nvPr>
            <p:ph idx="1"/>
          </p:nvPr>
        </p:nvSpPr>
        <p:spPr>
          <a:xfrm>
            <a:off x="1088136" y="1669143"/>
            <a:ext cx="9922764" cy="4617357"/>
          </a:xfrm>
        </p:spPr>
        <p:txBody>
          <a:bodyPr>
            <a:normAutofit/>
          </a:bodyPr>
          <a:lstStyle/>
          <a:p>
            <a:pPr marL="457200" indent="-457200" algn="just">
              <a:buFont typeface="+mj-lt"/>
              <a:buAutoNum type="arabicPeriod" startAt="2"/>
            </a:pPr>
            <a:r>
              <a:rPr lang="tr-TR" sz="2000" b="1" dirty="0"/>
              <a:t>Endüstriyel Kirlenmeler ve Kazalar</a:t>
            </a:r>
          </a:p>
          <a:p>
            <a:pPr algn="just">
              <a:buFont typeface="Wingdings" panose="05000000000000000000" pitchFamily="2" charset="2"/>
              <a:buChar char="v"/>
            </a:pPr>
            <a:r>
              <a:rPr lang="tr-TR" sz="2000" dirty="0"/>
              <a:t>Endüstriyel işletmelerde belli ürünler üretildikten sonra ortaya bazı yan ürünler çıkmaktadır. Bu yan ürünler insanlar, hayvanlar, bitkiler düşünülmeden atmosfere, nehirlere, göllere, okyanusa ve toprağa atılmaktadır. Bunlara kirleticiler denilmektedir. Kirleticilerin tüm canlılar üzerinde olumsuz etkisi vardır.</a:t>
            </a:r>
          </a:p>
          <a:p>
            <a:pPr algn="just">
              <a:buFont typeface="Wingdings" panose="05000000000000000000" pitchFamily="2" charset="2"/>
              <a:buChar char="v"/>
            </a:pPr>
            <a:r>
              <a:rPr lang="tr-TR" sz="2000" dirty="0"/>
              <a:t>Endüstriyel kazalar insan ya da teknolojik hatalardan dolayı meydana gelebilir.</a:t>
            </a:r>
          </a:p>
        </p:txBody>
      </p:sp>
    </p:spTree>
    <p:extLst>
      <p:ext uri="{BB962C8B-B14F-4D97-AF65-F5344CB8AC3E}">
        <p14:creationId xmlns:p14="http://schemas.microsoft.com/office/powerpoint/2010/main" val="34354446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3CEEC97-414F-FB59-53F8-D57974046B78}"/>
              </a:ext>
            </a:extLst>
          </p:cNvPr>
          <p:cNvSpPr>
            <a:spLocks noGrp="1"/>
          </p:cNvSpPr>
          <p:nvPr>
            <p:ph idx="1"/>
          </p:nvPr>
        </p:nvSpPr>
        <p:spPr>
          <a:xfrm>
            <a:off x="1134618" y="304800"/>
            <a:ext cx="9922764" cy="6366164"/>
          </a:xfrm>
        </p:spPr>
        <p:txBody>
          <a:bodyPr>
            <a:normAutofit lnSpcReduction="10000"/>
          </a:bodyPr>
          <a:lstStyle/>
          <a:p>
            <a:pPr algn="just">
              <a:buFont typeface="Wingdings" panose="05000000000000000000" pitchFamily="2" charset="2"/>
              <a:buChar char="Ø"/>
            </a:pPr>
            <a:r>
              <a:rPr lang="tr-TR" sz="2000" b="1" dirty="0" err="1"/>
              <a:t>Bhopal</a:t>
            </a:r>
            <a:r>
              <a:rPr lang="tr-TR" sz="2000" b="1" dirty="0"/>
              <a:t> Gaz Patlaması (Hindistan)</a:t>
            </a:r>
          </a:p>
          <a:p>
            <a:pPr algn="just">
              <a:buFont typeface="Wingdings" panose="05000000000000000000" pitchFamily="2" charset="2"/>
              <a:buChar char="v"/>
            </a:pPr>
            <a:r>
              <a:rPr lang="tr-TR" sz="2000" dirty="0"/>
              <a:t>1984 yılında böcek ilacı yapılırken tesisten dışarı sızan metil izosiyanat gazından patlama meydana gelmiştir.</a:t>
            </a:r>
          </a:p>
          <a:p>
            <a:pPr algn="just">
              <a:buFont typeface="Wingdings" panose="05000000000000000000" pitchFamily="2" charset="2"/>
              <a:buChar char="v"/>
            </a:pPr>
            <a:r>
              <a:rPr lang="tr-TR" sz="2000" dirty="0"/>
              <a:t>Gerçekleşen patlama civardaki insanları, hayvanları öldüren ya da yaralayan, bitkileri yok eden bir dizi tehlikeli kimyasalın salınmasına neden olmuştur. Sızan gazlar atmosferi kirletmekle beraber depo havuzlardaki kimyasalların yer altı suyuna sızması sonucunda milyonlarca balık ve diğer canlı türünün ölümü gerçekleşmiştir.</a:t>
            </a:r>
          </a:p>
          <a:p>
            <a:pPr algn="just">
              <a:buFont typeface="Wingdings" panose="05000000000000000000" pitchFamily="2" charset="2"/>
              <a:buChar char="v"/>
            </a:pPr>
            <a:r>
              <a:rPr lang="tr-TR" sz="2000" dirty="0"/>
              <a:t>Sosyal hizmet uzmanları felaket sırasında ve o zamandan beri insanlara psikososyal yardım vererek ve tıbbi bakıma, tıbbi gereçlere ve materyal kaynaklara ulaşmalarını sağlayarak destek vermişlerdir.</a:t>
            </a:r>
          </a:p>
          <a:p>
            <a:pPr algn="just">
              <a:buFont typeface="Wingdings" panose="05000000000000000000" pitchFamily="2" charset="2"/>
              <a:buChar char="v"/>
            </a:pPr>
            <a:r>
              <a:rPr lang="tr-TR" sz="2000" dirty="0"/>
              <a:t>Ayrıca sosyal hizmet uzmanları çevrede yaşayan insanları zararlı kimyasallara karşı kendilerini koruma hakları konusunda, bir felaket meydana gelmesi halinde yapılacaklar konusunda ve bu felaket sonucunda bölgeyi en hızlı şekilde terk edecekleri konusunda bilinçlendirme faaliyetleri yürütebilirler.</a:t>
            </a:r>
          </a:p>
        </p:txBody>
      </p:sp>
    </p:spTree>
    <p:extLst>
      <p:ext uri="{BB962C8B-B14F-4D97-AF65-F5344CB8AC3E}">
        <p14:creationId xmlns:p14="http://schemas.microsoft.com/office/powerpoint/2010/main" val="13042314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3CEEC97-414F-FB59-53F8-D57974046B78}"/>
              </a:ext>
            </a:extLst>
          </p:cNvPr>
          <p:cNvSpPr>
            <a:spLocks noGrp="1"/>
          </p:cNvSpPr>
          <p:nvPr>
            <p:ph idx="1"/>
          </p:nvPr>
        </p:nvSpPr>
        <p:spPr>
          <a:xfrm>
            <a:off x="1088136" y="1669143"/>
            <a:ext cx="9922764" cy="4617357"/>
          </a:xfrm>
        </p:spPr>
        <p:txBody>
          <a:bodyPr>
            <a:normAutofit/>
          </a:bodyPr>
          <a:lstStyle/>
          <a:p>
            <a:pPr marL="457200" indent="-457200" algn="just">
              <a:buFont typeface="+mj-lt"/>
              <a:buAutoNum type="arabicPeriod" startAt="3"/>
            </a:pPr>
            <a:r>
              <a:rPr lang="tr-TR" sz="2000" b="1" dirty="0"/>
              <a:t>Kimyasal Kirleticiler ve Radyoaktif Gaz Kaçakları</a:t>
            </a:r>
          </a:p>
          <a:p>
            <a:pPr algn="just">
              <a:buFont typeface="Wingdings" panose="05000000000000000000" pitchFamily="2" charset="2"/>
              <a:buChar char="v"/>
            </a:pPr>
            <a:r>
              <a:rPr lang="tr-TR" sz="2000" dirty="0"/>
              <a:t>Dioksinler, sağlıklı olan insanlarda engellere yol açabilen ve etkilenen topluluklarda doğuştan bozukluklara yol açan, hayvan ve bitkilerin sağlığını tehlikeye atan zehirli kimyasallardır.</a:t>
            </a:r>
          </a:p>
          <a:p>
            <a:pPr algn="just">
              <a:buFont typeface="Wingdings" panose="05000000000000000000" pitchFamily="2" charset="2"/>
              <a:buChar char="v"/>
            </a:pPr>
            <a:r>
              <a:rPr lang="tr-TR" sz="2000" dirty="0"/>
              <a:t>Sosyal hizmet uzmanları kimyasal felaketler sonucunda etkilenen insanlara psikososyal destek sağlamış, insanları potansiyel tehlikeler hakkında bilgilendirmiş ve etkilenen insanların daha sağlıklı bir ortama yerleştirilmesi noktasında arabuluculuk yapmışlardır.</a:t>
            </a:r>
          </a:p>
        </p:txBody>
      </p:sp>
    </p:spTree>
    <p:extLst>
      <p:ext uri="{BB962C8B-B14F-4D97-AF65-F5344CB8AC3E}">
        <p14:creationId xmlns:p14="http://schemas.microsoft.com/office/powerpoint/2010/main" val="29004192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3CEEC97-414F-FB59-53F8-D57974046B78}"/>
              </a:ext>
            </a:extLst>
          </p:cNvPr>
          <p:cNvSpPr>
            <a:spLocks noGrp="1"/>
          </p:cNvSpPr>
          <p:nvPr>
            <p:ph idx="1"/>
          </p:nvPr>
        </p:nvSpPr>
        <p:spPr>
          <a:xfrm>
            <a:off x="1088136" y="1669143"/>
            <a:ext cx="9922764" cy="4617357"/>
          </a:xfrm>
        </p:spPr>
        <p:txBody>
          <a:bodyPr>
            <a:normAutofit/>
          </a:bodyPr>
          <a:lstStyle/>
          <a:p>
            <a:pPr algn="just">
              <a:buFont typeface="Wingdings" panose="05000000000000000000" pitchFamily="2" charset="2"/>
              <a:buChar char="Ø"/>
            </a:pPr>
            <a:r>
              <a:rPr lang="tr-TR" sz="2000" b="1" dirty="0"/>
              <a:t>Üç Mil Adası (ABD)</a:t>
            </a:r>
          </a:p>
          <a:p>
            <a:pPr algn="just">
              <a:buFont typeface="Wingdings" panose="05000000000000000000" pitchFamily="2" charset="2"/>
              <a:buChar char="v"/>
            </a:pPr>
            <a:r>
              <a:rPr lang="tr-TR" sz="2000" dirty="0"/>
              <a:t>1979’da ABD’deki Üç Mil Adası’nda yer alan nükleer reaktördeki ciddi bir sorun radyasyon salınımına yol açmıştır.</a:t>
            </a:r>
          </a:p>
          <a:p>
            <a:pPr algn="just">
              <a:buFont typeface="Wingdings" panose="05000000000000000000" pitchFamily="2" charset="2"/>
              <a:buChar char="v"/>
            </a:pPr>
            <a:r>
              <a:rPr lang="tr-TR" sz="2000" dirty="0"/>
              <a:t>Çekirdek erimesi oluştuğunda radyoaktif gazlar atmosfere girmiştir.</a:t>
            </a:r>
          </a:p>
          <a:p>
            <a:pPr algn="just">
              <a:buFont typeface="Wingdings" panose="05000000000000000000" pitchFamily="2" charset="2"/>
              <a:buChar char="v"/>
            </a:pPr>
            <a:r>
              <a:rPr lang="tr-TR" sz="2000" dirty="0"/>
              <a:t>Buradaki felaket güvenlik önlemlerinin denetlenmesinin , radyasyon döküntüsünün daha sistematik olarak radyasyondan arındırılarak dökülmesinin ve sonuç olarak ortaya çıkan kanser hastalıklarına tedavinin önemini artırmıştır.</a:t>
            </a:r>
          </a:p>
        </p:txBody>
      </p:sp>
    </p:spTree>
    <p:extLst>
      <p:ext uri="{BB962C8B-B14F-4D97-AF65-F5344CB8AC3E}">
        <p14:creationId xmlns:p14="http://schemas.microsoft.com/office/powerpoint/2010/main" val="307096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3CEEC97-414F-FB59-53F8-D57974046B78}"/>
              </a:ext>
            </a:extLst>
          </p:cNvPr>
          <p:cNvSpPr>
            <a:spLocks noGrp="1"/>
          </p:cNvSpPr>
          <p:nvPr>
            <p:ph idx="1"/>
          </p:nvPr>
        </p:nvSpPr>
        <p:spPr>
          <a:xfrm>
            <a:off x="1088136" y="1669143"/>
            <a:ext cx="9922764" cy="4617357"/>
          </a:xfrm>
        </p:spPr>
        <p:txBody>
          <a:bodyPr>
            <a:normAutofit fontScale="92500" lnSpcReduction="20000"/>
          </a:bodyPr>
          <a:lstStyle/>
          <a:p>
            <a:pPr algn="just">
              <a:buFont typeface="Wingdings" panose="05000000000000000000" pitchFamily="2" charset="2"/>
              <a:buChar char="Ø"/>
            </a:pPr>
            <a:r>
              <a:rPr lang="tr-TR" sz="2000" b="1" dirty="0"/>
              <a:t>Çernobil (Ukrayna)</a:t>
            </a:r>
          </a:p>
          <a:p>
            <a:pPr algn="just">
              <a:buFont typeface="Wingdings" panose="05000000000000000000" pitchFamily="2" charset="2"/>
              <a:buChar char="v"/>
            </a:pPr>
            <a:r>
              <a:rPr lang="tr-TR" sz="2000" dirty="0"/>
              <a:t>1986 yılında nükleer santralde yetkililerin güvenlik önlemlerini denerken 4. reaktörde meydana gelen patlama sonucunda bir nükleer felaket gerçekleşmiştir.</a:t>
            </a:r>
          </a:p>
          <a:p>
            <a:pPr algn="just">
              <a:buFont typeface="Wingdings" panose="05000000000000000000" pitchFamily="2" charset="2"/>
              <a:buChar char="v"/>
            </a:pPr>
            <a:r>
              <a:rPr lang="tr-TR" sz="2000" dirty="0"/>
              <a:t>Batı Avrupa ve Avrasya kıtasının üzerini örten atmosfere radyoaktif maddeler salınmasına neden olmuştur.</a:t>
            </a:r>
          </a:p>
          <a:p>
            <a:pPr algn="just">
              <a:buFont typeface="Wingdings" panose="05000000000000000000" pitchFamily="2" charset="2"/>
              <a:buChar char="Ø"/>
            </a:pPr>
            <a:r>
              <a:rPr lang="tr-TR" sz="2000" b="1" dirty="0" err="1"/>
              <a:t>Fukoshima</a:t>
            </a:r>
            <a:r>
              <a:rPr lang="tr-TR" sz="2000" b="1" dirty="0"/>
              <a:t> </a:t>
            </a:r>
            <a:r>
              <a:rPr lang="tr-TR" sz="2000" b="1" dirty="0" err="1"/>
              <a:t>Daiichi</a:t>
            </a:r>
            <a:r>
              <a:rPr lang="tr-TR" sz="2000" b="1" dirty="0"/>
              <a:t> (Japonya)</a:t>
            </a:r>
          </a:p>
          <a:p>
            <a:pPr algn="just">
              <a:buFont typeface="Wingdings" panose="05000000000000000000" pitchFamily="2" charset="2"/>
              <a:buChar char="v"/>
            </a:pPr>
            <a:r>
              <a:rPr lang="tr-TR" sz="2000" dirty="0"/>
              <a:t>2011 yılında Japonya’da meydana gelen depremin sonrasında meydana gelen tsunaminin </a:t>
            </a:r>
            <a:r>
              <a:rPr lang="tr-TR" sz="2000" dirty="0" err="1"/>
              <a:t>Fukoshima</a:t>
            </a:r>
            <a:r>
              <a:rPr lang="tr-TR" sz="2000" dirty="0"/>
              <a:t> </a:t>
            </a:r>
            <a:r>
              <a:rPr lang="tr-TR" sz="2000" dirty="0" err="1"/>
              <a:t>Daiichi</a:t>
            </a:r>
            <a:r>
              <a:rPr lang="tr-TR" sz="2000" dirty="0"/>
              <a:t> santralini tamamen sular altında bıraktığı ve santralin güç şebekesiyle bağını keserek soğuk kalmalarını sağlayan teknolojilerin hasar görmesine neden olması sonucunda sızıntı meydana gelmiştir.</a:t>
            </a:r>
          </a:p>
          <a:p>
            <a:pPr algn="just">
              <a:buFont typeface="Wingdings" panose="05000000000000000000" pitchFamily="2" charset="2"/>
              <a:buChar char="v"/>
            </a:pPr>
            <a:r>
              <a:rPr lang="tr-TR" sz="2000" dirty="0"/>
              <a:t>Felaket sonucunda insanların çevrede kalması engellenmiş ve civarda yetiştirilen yiyeceklerin satışı yasaklanmıştır.</a:t>
            </a:r>
          </a:p>
          <a:p>
            <a:pPr marL="0" indent="0" algn="just">
              <a:buNone/>
            </a:pPr>
            <a:endParaRPr lang="tr-TR" sz="2000" dirty="0"/>
          </a:p>
        </p:txBody>
      </p:sp>
    </p:spTree>
    <p:extLst>
      <p:ext uri="{BB962C8B-B14F-4D97-AF65-F5344CB8AC3E}">
        <p14:creationId xmlns:p14="http://schemas.microsoft.com/office/powerpoint/2010/main" val="2664182294"/>
      </p:ext>
    </p:extLst>
  </p:cSld>
  <p:clrMapOvr>
    <a:masterClrMapping/>
  </p:clrMapOvr>
</p:sld>
</file>

<file path=ppt/theme/theme1.xml><?xml version="1.0" encoding="utf-8"?>
<a:theme xmlns:a="http://schemas.openxmlformats.org/drawingml/2006/main" name="BjornVTI">
  <a:themeElements>
    <a:clrScheme name="AnalogousFromDarkSeedLeftStep">
      <a:dk1>
        <a:srgbClr val="000000"/>
      </a:dk1>
      <a:lt1>
        <a:srgbClr val="FFFFFF"/>
      </a:lt1>
      <a:dk2>
        <a:srgbClr val="293B21"/>
      </a:dk2>
      <a:lt2>
        <a:srgbClr val="E8E2E4"/>
      </a:lt2>
      <a:accent1>
        <a:srgbClr val="25B58B"/>
      </a:accent1>
      <a:accent2>
        <a:srgbClr val="1AB848"/>
      </a:accent2>
      <a:accent3>
        <a:srgbClr val="38B926"/>
      </a:accent3>
      <a:accent4>
        <a:srgbClr val="6CB319"/>
      </a:accent4>
      <a:accent5>
        <a:srgbClr val="A0A622"/>
      </a:accent5>
      <a:accent6>
        <a:srgbClr val="CF8D1D"/>
      </a:accent6>
      <a:hlink>
        <a:srgbClr val="768A2E"/>
      </a:hlink>
      <a:folHlink>
        <a:srgbClr val="7F7F7F"/>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jornVTI" id="{D01443FD-65CF-4AEF-9B9D-4466C96F9785}" vid="{36EF4262-385E-40E6-B073-FB18FD98BF4C}"/>
    </a:ext>
  </a:extLst>
</a:theme>
</file>

<file path=docProps/app.xml><?xml version="1.0" encoding="utf-8"?>
<Properties xmlns="http://schemas.openxmlformats.org/officeDocument/2006/extended-properties" xmlns:vt="http://schemas.openxmlformats.org/officeDocument/2006/docPropsVTypes">
  <TotalTime>0</TotalTime>
  <Words>861</Words>
  <Application>Microsoft Office PowerPoint</Application>
  <PresentationFormat>Geniş ekran</PresentationFormat>
  <Paragraphs>38</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Neue Haas Grotesk Text Pro</vt:lpstr>
      <vt:lpstr>Wingdings</vt:lpstr>
      <vt:lpstr>BjornVTI</vt:lpstr>
      <vt:lpstr>   YEŞİL SOSYAL HİZMET</vt:lpstr>
      <vt:lpstr>ENDÜSTRİYEL KİRLENMELER, ÇEVRESEL BOZULMA VE İNSANLARIN DİRENCİ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YEŞİL SOSYAL HİZMET</dc:title>
  <dc:creator>Oğuzhan</dc:creator>
  <cp:lastModifiedBy>Elif GÜRHAN DURAN</cp:lastModifiedBy>
  <cp:revision>29</cp:revision>
  <dcterms:created xsi:type="dcterms:W3CDTF">2024-01-11T17:48:35Z</dcterms:created>
  <dcterms:modified xsi:type="dcterms:W3CDTF">2025-11-05T08:06:56Z</dcterms:modified>
</cp:coreProperties>
</file>