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8" d="100"/>
          <a:sy n="38" d="100"/>
        </p:scale>
        <p:origin x="-141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2A4206E9-7617-4B32-B308-B4EAA51A9172}" type="datetimeFigureOut">
              <a:rPr lang="tr-TR" smtClean="0"/>
              <a:t>09.11.2018</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B1ACC3E-4C47-4AE4-8EDB-A71C0B5CABD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A4206E9-7617-4B32-B308-B4EAA51A9172}" type="datetimeFigureOut">
              <a:rPr lang="tr-TR" smtClean="0"/>
              <a:t>09.11.2018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ACC3E-4C47-4AE4-8EDB-A71C0B5CABD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A4206E9-7617-4B32-B308-B4EAA51A9172}" type="datetimeFigureOut">
              <a:rPr lang="tr-TR" smtClean="0"/>
              <a:t>09.11.2018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ACC3E-4C47-4AE4-8EDB-A71C0B5CABD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2A4206E9-7617-4B32-B308-B4EAA51A9172}" type="datetimeFigureOut">
              <a:rPr lang="tr-TR" smtClean="0"/>
              <a:t>09.11.2018</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8B1ACC3E-4C47-4AE4-8EDB-A71C0B5CABD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2A4206E9-7617-4B32-B308-B4EAA51A9172}" type="datetimeFigureOut">
              <a:rPr lang="tr-TR" smtClean="0"/>
              <a:t>09.11.2018</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8B1ACC3E-4C47-4AE4-8EDB-A71C0B5CABD8}"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2A4206E9-7617-4B32-B308-B4EAA51A9172}" type="datetimeFigureOut">
              <a:rPr lang="tr-TR" smtClean="0"/>
              <a:t>09.11.2018</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8B1ACC3E-4C47-4AE4-8EDB-A71C0B5CABD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2A4206E9-7617-4B32-B308-B4EAA51A9172}" type="datetimeFigureOut">
              <a:rPr lang="tr-TR" smtClean="0"/>
              <a:t>09.11.2018</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8B1ACC3E-4C47-4AE4-8EDB-A71C0B5CABD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2A4206E9-7617-4B32-B308-B4EAA51A9172}" type="datetimeFigureOut">
              <a:rPr lang="tr-TR" smtClean="0"/>
              <a:t>09.11.2018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1ACC3E-4C47-4AE4-8EDB-A71C0B5CABD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2A4206E9-7617-4B32-B308-B4EAA51A9172}" type="datetimeFigureOut">
              <a:rPr lang="tr-TR" smtClean="0"/>
              <a:t>09.11.2018</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8B1ACC3E-4C47-4AE4-8EDB-A71C0B5CABD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2A4206E9-7617-4B32-B308-B4EAA51A9172}" type="datetimeFigureOut">
              <a:rPr lang="tr-TR" smtClean="0"/>
              <a:t>09.11.2018</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8B1ACC3E-4C47-4AE4-8EDB-A71C0B5CABD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2A4206E9-7617-4B32-B308-B4EAA51A9172}" type="datetimeFigureOut">
              <a:rPr lang="tr-TR" smtClean="0"/>
              <a:t>09.11.2018</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8B1ACC3E-4C47-4AE4-8EDB-A71C0B5CABD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A4206E9-7617-4B32-B308-B4EAA51A9172}" type="datetimeFigureOut">
              <a:rPr lang="tr-TR" smtClean="0"/>
              <a:t>09.11.2018</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B1ACC3E-4C47-4AE4-8EDB-A71C0B5CABD8}"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dirty="0" smtClean="0"/>
              <a:t>Hukuka Giriş</a:t>
            </a:r>
            <a:endParaRPr lang="tr-TR" dirty="0"/>
          </a:p>
        </p:txBody>
      </p:sp>
      <p:sp>
        <p:nvSpPr>
          <p:cNvPr id="3" name="Alt Başlık 2"/>
          <p:cNvSpPr>
            <a:spLocks noGrp="1"/>
          </p:cNvSpPr>
          <p:nvPr>
            <p:ph type="subTitle" idx="1"/>
          </p:nvPr>
        </p:nvSpPr>
        <p:spPr/>
        <p:txBody>
          <a:bodyPr/>
          <a:lstStyle/>
          <a:p>
            <a:pPr algn="ctr"/>
            <a:endParaRPr lang="tr-TR" dirty="0" smtClean="0"/>
          </a:p>
          <a:p>
            <a:pPr algn="ctr"/>
            <a:r>
              <a:rPr lang="tr-TR" dirty="0" smtClean="0"/>
              <a:t>Kişiler – Aile Hukuku</a:t>
            </a:r>
            <a:endParaRPr lang="tr-TR" dirty="0"/>
          </a:p>
        </p:txBody>
      </p:sp>
    </p:spTree>
    <p:extLst>
      <p:ext uri="{BB962C8B-B14F-4D97-AF65-F5344CB8AC3E}">
        <p14:creationId xmlns:p14="http://schemas.microsoft.com/office/powerpoint/2010/main" val="3321146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EVLENME</a:t>
            </a:r>
            <a:endParaRPr lang="tr-TR" dirty="0"/>
          </a:p>
        </p:txBody>
      </p:sp>
      <p:sp>
        <p:nvSpPr>
          <p:cNvPr id="3" name="İçerik Yer Tutucusu 2"/>
          <p:cNvSpPr>
            <a:spLocks noGrp="1"/>
          </p:cNvSpPr>
          <p:nvPr>
            <p:ph idx="1"/>
          </p:nvPr>
        </p:nvSpPr>
        <p:spPr/>
        <p:txBody>
          <a:bodyPr/>
          <a:lstStyle/>
          <a:p>
            <a:r>
              <a:rPr lang="tr-TR" dirty="0" smtClean="0"/>
              <a:t>Tam ve sürekli hayat ortaklığıdır.</a:t>
            </a:r>
          </a:p>
          <a:p>
            <a:r>
              <a:rPr lang="tr-TR" dirty="0" smtClean="0"/>
              <a:t>Yakın hısımlık, akıl hastalığı, mevcut evlilik gibi hallerde evlilik gerçekleşmez.</a:t>
            </a:r>
          </a:p>
          <a:p>
            <a:endParaRPr lang="tr-TR" dirty="0"/>
          </a:p>
        </p:txBody>
      </p:sp>
    </p:spTree>
    <p:extLst>
      <p:ext uri="{BB962C8B-B14F-4D97-AF65-F5344CB8AC3E}">
        <p14:creationId xmlns:p14="http://schemas.microsoft.com/office/powerpoint/2010/main" val="3026768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Evlilik birliğinden doğan yükümlülüklerin yerine getirilmemesi veya evlilik birliğine ilişkin anlaşmazlığa düşülmesi halinde eşler ayrı ayrı veya birlikte mahkemeye başvurabilmektedirler</a:t>
            </a:r>
            <a:r>
              <a:rPr lang="tr-TR" dirty="0" smtClean="0"/>
              <a:t>.</a:t>
            </a:r>
          </a:p>
          <a:p>
            <a:r>
              <a:rPr lang="tr-TR" dirty="0" smtClean="0"/>
              <a:t>Medeni kanun eşler arasındaki mal rejimini ayrıca belirlemiş, eşler arasında edinilmiş mallara katılma rejimini ayrıca esas almış, diğer taraftan eşler arasında yapılacak mal rejimi sözleşmesiyle Mal Ayrılığı, Mal Ortaklığı veya paylaşmalı mal ayrılığı rejiminin seçilebileceğini düzenlemiştir.</a:t>
            </a:r>
            <a:endParaRPr lang="tr-TR" dirty="0"/>
          </a:p>
        </p:txBody>
      </p:sp>
    </p:spTree>
    <p:extLst>
      <p:ext uri="{BB962C8B-B14F-4D97-AF65-F5344CB8AC3E}">
        <p14:creationId xmlns:p14="http://schemas.microsoft.com/office/powerpoint/2010/main" val="84568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Evlenme eşlerden birinin ölümü veya eşlerden birinin gaipliği veya boşanmayla veya mutlak butlan ya da </a:t>
            </a:r>
            <a:r>
              <a:rPr lang="tr-TR" dirty="0" err="1" smtClean="0"/>
              <a:t>nisbi</a:t>
            </a:r>
            <a:r>
              <a:rPr lang="tr-TR" dirty="0" smtClean="0"/>
              <a:t> butlan ile sona erer.</a:t>
            </a:r>
            <a:endParaRPr lang="tr-TR" dirty="0"/>
          </a:p>
        </p:txBody>
      </p:sp>
    </p:spTree>
    <p:extLst>
      <p:ext uri="{BB962C8B-B14F-4D97-AF65-F5344CB8AC3E}">
        <p14:creationId xmlns:p14="http://schemas.microsoft.com/office/powerpoint/2010/main" val="119356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Boşanma</a:t>
            </a:r>
            <a:endParaRPr lang="tr-TR" dirty="0"/>
          </a:p>
        </p:txBody>
      </p:sp>
      <p:sp>
        <p:nvSpPr>
          <p:cNvPr id="3" name="İçerik Yer Tutucusu 2"/>
          <p:cNvSpPr>
            <a:spLocks noGrp="1"/>
          </p:cNvSpPr>
          <p:nvPr>
            <p:ph idx="1"/>
          </p:nvPr>
        </p:nvSpPr>
        <p:spPr/>
        <p:txBody>
          <a:bodyPr/>
          <a:lstStyle/>
          <a:p>
            <a:r>
              <a:rPr lang="tr-TR" dirty="0" smtClean="0"/>
              <a:t>Zina</a:t>
            </a:r>
          </a:p>
          <a:p>
            <a:r>
              <a:rPr lang="tr-TR" dirty="0" smtClean="0"/>
              <a:t>Hayata kast veya fena muamele</a:t>
            </a:r>
          </a:p>
          <a:p>
            <a:r>
              <a:rPr lang="tr-TR" dirty="0" smtClean="0"/>
              <a:t>Utanç verici bir suç işlenmesi veya haysiyetsiz hayat sürülmesi</a:t>
            </a:r>
          </a:p>
          <a:p>
            <a:r>
              <a:rPr lang="tr-TR" dirty="0" smtClean="0"/>
              <a:t>Terk</a:t>
            </a:r>
          </a:p>
          <a:p>
            <a:r>
              <a:rPr lang="tr-TR" dirty="0" smtClean="0"/>
              <a:t>Tedavisi mümkün olmayan akıl hastalığına yakalanılması</a:t>
            </a:r>
          </a:p>
          <a:p>
            <a:r>
              <a:rPr lang="tr-TR" dirty="0" smtClean="0"/>
              <a:t>Şiddetli geçimsizlik</a:t>
            </a:r>
            <a:endParaRPr lang="tr-TR" dirty="0"/>
          </a:p>
        </p:txBody>
      </p:sp>
    </p:spTree>
    <p:extLst>
      <p:ext uri="{BB962C8B-B14F-4D97-AF65-F5344CB8AC3E}">
        <p14:creationId xmlns:p14="http://schemas.microsoft.com/office/powerpoint/2010/main" val="1370552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İkametgah, İsim ve Hısımlık</a:t>
            </a:r>
            <a:endParaRPr lang="tr-TR" dirty="0"/>
          </a:p>
        </p:txBody>
      </p:sp>
      <p:sp>
        <p:nvSpPr>
          <p:cNvPr id="3" name="İçerik Yer Tutucusu 2"/>
          <p:cNvSpPr>
            <a:spLocks noGrp="1"/>
          </p:cNvSpPr>
          <p:nvPr>
            <p:ph idx="1"/>
          </p:nvPr>
        </p:nvSpPr>
        <p:spPr/>
        <p:txBody>
          <a:bodyPr/>
          <a:lstStyle/>
          <a:p>
            <a:r>
              <a:rPr lang="tr-TR" dirty="0" smtClean="0"/>
              <a:t>Medeni kanuna göre herkesin mutlaka bir ikametgahı bulunacaktır.</a:t>
            </a:r>
          </a:p>
          <a:p>
            <a:r>
              <a:rPr lang="tr-TR" dirty="0" smtClean="0"/>
              <a:t>İkametgah, bir kimsenin sürekli kalma niyetiyle oturduğu yerdir.</a:t>
            </a:r>
          </a:p>
          <a:p>
            <a:r>
              <a:rPr lang="tr-TR" dirty="0" smtClean="0"/>
              <a:t>Kişi ikametgahını kendi belirler</a:t>
            </a:r>
          </a:p>
          <a:p>
            <a:r>
              <a:rPr lang="tr-TR" dirty="0" smtClean="0"/>
              <a:t>Bir kimsenin aynı anda bir ikametgahı olabilir.</a:t>
            </a:r>
            <a:endParaRPr lang="tr-TR" dirty="0"/>
          </a:p>
        </p:txBody>
      </p:sp>
    </p:spTree>
    <p:extLst>
      <p:ext uri="{BB962C8B-B14F-4D97-AF65-F5344CB8AC3E}">
        <p14:creationId xmlns:p14="http://schemas.microsoft.com/office/powerpoint/2010/main" val="210304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İsim</a:t>
            </a:r>
            <a:endParaRPr lang="tr-TR" dirty="0"/>
          </a:p>
        </p:txBody>
      </p:sp>
      <p:sp>
        <p:nvSpPr>
          <p:cNvPr id="3" name="İçerik Yer Tutucusu 2"/>
          <p:cNvSpPr>
            <a:spLocks noGrp="1"/>
          </p:cNvSpPr>
          <p:nvPr>
            <p:ph idx="1"/>
          </p:nvPr>
        </p:nvSpPr>
        <p:spPr/>
        <p:txBody>
          <a:bodyPr/>
          <a:lstStyle/>
          <a:p>
            <a:r>
              <a:rPr lang="tr-TR" dirty="0" smtClean="0"/>
              <a:t>İsim bir şahsın kimliğini diğer şahıslara tanıtan bir semboldür.</a:t>
            </a:r>
          </a:p>
          <a:p>
            <a:r>
              <a:rPr lang="tr-TR" dirty="0" smtClean="0"/>
              <a:t>Ön ad, </a:t>
            </a:r>
            <a:r>
              <a:rPr lang="tr-TR" dirty="0" err="1" smtClean="0"/>
              <a:t>soyad</a:t>
            </a:r>
            <a:r>
              <a:rPr lang="tr-TR" dirty="0" smtClean="0"/>
              <a:t>, müstear ad, ticaret unvanı, işletme adı şeklinde kullanılmaktadır.</a:t>
            </a:r>
          </a:p>
          <a:p>
            <a:endParaRPr lang="tr-TR" dirty="0"/>
          </a:p>
        </p:txBody>
      </p:sp>
    </p:spTree>
    <p:extLst>
      <p:ext uri="{BB962C8B-B14F-4D97-AF65-F5344CB8AC3E}">
        <p14:creationId xmlns:p14="http://schemas.microsoft.com/office/powerpoint/2010/main" val="3263125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Hısımlık</a:t>
            </a:r>
            <a:endParaRPr lang="tr-TR" dirty="0"/>
          </a:p>
        </p:txBody>
      </p:sp>
      <p:sp>
        <p:nvSpPr>
          <p:cNvPr id="3" name="İçerik Yer Tutucusu 2"/>
          <p:cNvSpPr>
            <a:spLocks noGrp="1"/>
          </p:cNvSpPr>
          <p:nvPr>
            <p:ph idx="1"/>
          </p:nvPr>
        </p:nvSpPr>
        <p:spPr/>
        <p:txBody>
          <a:bodyPr/>
          <a:lstStyle/>
          <a:p>
            <a:r>
              <a:rPr lang="tr-TR" dirty="0" smtClean="0"/>
              <a:t>Sadece gerçek kişilerle ilgilidir</a:t>
            </a:r>
          </a:p>
          <a:p>
            <a:r>
              <a:rPr lang="tr-TR" dirty="0" smtClean="0"/>
              <a:t>Gerçek şahıslar arasında kan veya akdi bir bağ dolayısıyla meydana gelen akraba yakınlığı ilişkisidir.</a:t>
            </a:r>
            <a:endParaRPr lang="tr-TR" dirty="0"/>
          </a:p>
        </p:txBody>
      </p:sp>
    </p:spTree>
    <p:extLst>
      <p:ext uri="{BB962C8B-B14F-4D97-AF65-F5344CB8AC3E}">
        <p14:creationId xmlns:p14="http://schemas.microsoft.com/office/powerpoint/2010/main" val="2041343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Kan Hısımlığı</a:t>
            </a:r>
            <a:endParaRPr lang="tr-TR" dirty="0"/>
          </a:p>
        </p:txBody>
      </p:sp>
      <p:sp>
        <p:nvSpPr>
          <p:cNvPr id="3" name="İçerik Yer Tutucusu 2"/>
          <p:cNvSpPr>
            <a:spLocks noGrp="1"/>
          </p:cNvSpPr>
          <p:nvPr>
            <p:ph idx="1"/>
          </p:nvPr>
        </p:nvSpPr>
        <p:spPr/>
        <p:txBody>
          <a:bodyPr/>
          <a:lstStyle/>
          <a:p>
            <a:r>
              <a:rPr lang="tr-TR" dirty="0" smtClean="0"/>
              <a:t>Kan bağıyla oluşan hısımlıktır.</a:t>
            </a:r>
          </a:p>
          <a:p>
            <a:r>
              <a:rPr lang="tr-TR" dirty="0" smtClean="0"/>
              <a:t>Ana, baba, kardeş, teyze gibi</a:t>
            </a:r>
          </a:p>
          <a:p>
            <a:r>
              <a:rPr lang="tr-TR" dirty="0" smtClean="0"/>
              <a:t>Usul-Füru hısım ve yan soy olarak ikiye ayrılır.</a:t>
            </a:r>
          </a:p>
          <a:p>
            <a:r>
              <a:rPr lang="tr-TR" dirty="0" smtClean="0"/>
              <a:t>Birbirinden üreyen şahıslar arasında meydana gelen hısımlık altsoy-üstsoy(usul- füru) hısımlığıdır.</a:t>
            </a:r>
          </a:p>
          <a:p>
            <a:r>
              <a:rPr lang="tr-TR" dirty="0" smtClean="0"/>
              <a:t>Ortak bir kökten gelenler arasındaki hısımlık yan soy hısımlığıdır.</a:t>
            </a:r>
            <a:endParaRPr lang="tr-TR" dirty="0"/>
          </a:p>
        </p:txBody>
      </p:sp>
    </p:spTree>
    <p:extLst>
      <p:ext uri="{BB962C8B-B14F-4D97-AF65-F5344CB8AC3E}">
        <p14:creationId xmlns:p14="http://schemas.microsoft.com/office/powerpoint/2010/main" val="1944856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Akdi Hısımlık </a:t>
            </a:r>
            <a:endParaRPr lang="tr-TR" dirty="0"/>
          </a:p>
        </p:txBody>
      </p:sp>
      <p:sp>
        <p:nvSpPr>
          <p:cNvPr id="3" name="İçerik Yer Tutucusu 2"/>
          <p:cNvSpPr>
            <a:spLocks noGrp="1"/>
          </p:cNvSpPr>
          <p:nvPr>
            <p:ph idx="1"/>
          </p:nvPr>
        </p:nvSpPr>
        <p:spPr/>
        <p:txBody>
          <a:bodyPr/>
          <a:lstStyle/>
          <a:p>
            <a:r>
              <a:rPr lang="tr-TR" dirty="0" smtClean="0"/>
              <a:t>Sözleşmeden ortaya çıkan hısımlıktır.</a:t>
            </a:r>
          </a:p>
          <a:p>
            <a:r>
              <a:rPr lang="tr-TR" dirty="0" smtClean="0"/>
              <a:t>Kayın hısımlığı ve suni hısımlık şeklinde ikiye ayrılır.</a:t>
            </a:r>
          </a:p>
          <a:p>
            <a:r>
              <a:rPr lang="tr-TR" dirty="0" smtClean="0"/>
              <a:t>Kayın hısımlığı evlilik ile ortaya çıkar</a:t>
            </a:r>
          </a:p>
          <a:p>
            <a:r>
              <a:rPr lang="tr-TR" dirty="0" smtClean="0"/>
              <a:t>Suni hısımlık evlatlık akdiyle ortaya çıkar.</a:t>
            </a:r>
            <a:endParaRPr lang="tr-TR" dirty="0"/>
          </a:p>
        </p:txBody>
      </p:sp>
    </p:spTree>
    <p:extLst>
      <p:ext uri="{BB962C8B-B14F-4D97-AF65-F5344CB8AC3E}">
        <p14:creationId xmlns:p14="http://schemas.microsoft.com/office/powerpoint/2010/main" val="332702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Hısımlığın Hukuki Sonuçları</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Miras hukuku bakımından kanuni mirasçılar kan ve suni hısımlardır.</a:t>
            </a:r>
          </a:p>
          <a:p>
            <a:r>
              <a:rPr lang="tr-TR" dirty="0" smtClean="0"/>
              <a:t>Nafaka mükellefiyeti bakımından alt-üst soy hısımları yani ana-baba ve çocukları ile ikinci dereceden civar hısımları birbirlerine yardım etmekle yükümlüdür.</a:t>
            </a:r>
          </a:p>
          <a:p>
            <a:r>
              <a:rPr lang="tr-TR" dirty="0" smtClean="0"/>
              <a:t>Evlenme yasağı MK. Md.129</a:t>
            </a:r>
          </a:p>
          <a:p>
            <a:r>
              <a:rPr lang="tr-TR" dirty="0" smtClean="0"/>
              <a:t>Hısımlık davacı ve davalı bakımından önemlidir. Davacı ve davalı arasındaki davaya usul füru ile üçüncü dereceye kadar kan veya akdi hısımlığı bulunan hakim bakamaz, tanıklık da yapamaz.</a:t>
            </a:r>
            <a:endParaRPr lang="tr-TR" dirty="0"/>
          </a:p>
        </p:txBody>
      </p:sp>
    </p:spTree>
    <p:extLst>
      <p:ext uri="{BB962C8B-B14F-4D97-AF65-F5344CB8AC3E}">
        <p14:creationId xmlns:p14="http://schemas.microsoft.com/office/powerpoint/2010/main" val="4207115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AİLE HUKUKU</a:t>
            </a:r>
            <a:endParaRPr lang="tr-TR" dirty="0"/>
          </a:p>
        </p:txBody>
      </p:sp>
      <p:sp>
        <p:nvSpPr>
          <p:cNvPr id="3" name="İçerik Yer Tutucusu 2"/>
          <p:cNvSpPr>
            <a:spLocks noGrp="1"/>
          </p:cNvSpPr>
          <p:nvPr>
            <p:ph idx="1"/>
          </p:nvPr>
        </p:nvSpPr>
        <p:spPr/>
        <p:txBody>
          <a:bodyPr>
            <a:normAutofit lnSpcReduction="10000"/>
          </a:bodyPr>
          <a:lstStyle/>
          <a:p>
            <a:r>
              <a:rPr lang="tr-TR" dirty="0" smtClean="0"/>
              <a:t>Aile ilişkilerini düzenleyen hukuk kurallarıdır. </a:t>
            </a:r>
          </a:p>
          <a:p>
            <a:r>
              <a:rPr lang="tr-TR" dirty="0" smtClean="0"/>
              <a:t>Nişanlanma, evliliğin meydana gelmesi, eşlerin karşılıklı hak ve ödevleri, ana-babanın çocukların şahsı ve malları üzerindeki hak ve ödevleri, evliliğin ortadan kalkması, ana-baba ile çocuklar arasındaki hukuki bağ, korunmaya muhtaç olanlarla ilgili koruma tedbirleri gibi konular girer.</a:t>
            </a:r>
            <a:endParaRPr lang="tr-TR" dirty="0"/>
          </a:p>
        </p:txBody>
      </p:sp>
    </p:spTree>
    <p:extLst>
      <p:ext uri="{BB962C8B-B14F-4D97-AF65-F5344CB8AC3E}">
        <p14:creationId xmlns:p14="http://schemas.microsoft.com/office/powerpoint/2010/main" val="258213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Nişanlanma</a:t>
            </a:r>
            <a:endParaRPr lang="tr-TR" dirty="0"/>
          </a:p>
        </p:txBody>
      </p:sp>
      <p:sp>
        <p:nvSpPr>
          <p:cNvPr id="3" name="İçerik Yer Tutucusu 2"/>
          <p:cNvSpPr>
            <a:spLocks noGrp="1"/>
          </p:cNvSpPr>
          <p:nvPr>
            <p:ph idx="1"/>
          </p:nvPr>
        </p:nvSpPr>
        <p:spPr/>
        <p:txBody>
          <a:bodyPr>
            <a:normAutofit lnSpcReduction="10000"/>
          </a:bodyPr>
          <a:lstStyle/>
          <a:p>
            <a:r>
              <a:rPr lang="tr-TR" dirty="0" smtClean="0"/>
              <a:t>Evlenme vaadidir.</a:t>
            </a:r>
          </a:p>
          <a:p>
            <a:r>
              <a:rPr lang="tr-TR" dirty="0" smtClean="0"/>
              <a:t>Taraflardan biri haklı bir sebep olmaksızın nişanı bozduğu veya nişan taraflardan birine yükletilebilen bir sebeple bozulduğu takdirde, kusuru olan taraf diğerine dürüstlük kuralları çerçevesinde ve evlenme amacıyla yaptığı harcamalar ve katlandığı maddi fedakarlıklar karşısında uygun bir tazminat vermek zorundadırlar.</a:t>
            </a:r>
            <a:endParaRPr lang="tr-TR" dirty="0"/>
          </a:p>
        </p:txBody>
      </p:sp>
    </p:spTree>
    <p:extLst>
      <p:ext uri="{BB962C8B-B14F-4D97-AF65-F5344CB8AC3E}">
        <p14:creationId xmlns:p14="http://schemas.microsoft.com/office/powerpoint/2010/main" val="3647834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139</TotalTime>
  <Words>455</Words>
  <Application>Microsoft Office PowerPoint</Application>
  <PresentationFormat>Ekran Gösterisi (4:3)</PresentationFormat>
  <Paragraphs>49</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Canlı</vt:lpstr>
      <vt:lpstr>Hukuka Giriş</vt:lpstr>
      <vt:lpstr>İkametgah, İsim ve Hısımlık</vt:lpstr>
      <vt:lpstr>İsim</vt:lpstr>
      <vt:lpstr>Hısımlık</vt:lpstr>
      <vt:lpstr>Kan Hısımlığı</vt:lpstr>
      <vt:lpstr>Akdi Hısımlık </vt:lpstr>
      <vt:lpstr>Hısımlığın Hukuki Sonuçları</vt:lpstr>
      <vt:lpstr>AİLE HUKUKU</vt:lpstr>
      <vt:lpstr>Nişanlanma</vt:lpstr>
      <vt:lpstr>EVLENME</vt:lpstr>
      <vt:lpstr>PowerPoint Sunusu</vt:lpstr>
      <vt:lpstr>PowerPoint Sunusu</vt:lpstr>
      <vt:lpstr>Boşanma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Benay KESKIN ISOGLU</dc:creator>
  <cp:lastModifiedBy>Benay KESKIN ISOGLU</cp:lastModifiedBy>
  <cp:revision>23</cp:revision>
  <dcterms:created xsi:type="dcterms:W3CDTF">2018-11-09T07:04:04Z</dcterms:created>
  <dcterms:modified xsi:type="dcterms:W3CDTF">2018-11-09T10:38:33Z</dcterms:modified>
</cp:coreProperties>
</file>