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57" r:id="rId2"/>
    <p:sldId id="280" r:id="rId3"/>
    <p:sldId id="322" r:id="rId4"/>
    <p:sldId id="266" r:id="rId5"/>
    <p:sldId id="268" r:id="rId6"/>
    <p:sldId id="270" r:id="rId7"/>
    <p:sldId id="334" r:id="rId8"/>
    <p:sldId id="335" r:id="rId9"/>
    <p:sldId id="336" r:id="rId10"/>
    <p:sldId id="337" r:id="rId11"/>
    <p:sldId id="338" r:id="rId12"/>
    <p:sldId id="339" r:id="rId13"/>
    <p:sldId id="340" r:id="rId14"/>
    <p:sldId id="271" r:id="rId15"/>
    <p:sldId id="329" r:id="rId16"/>
    <p:sldId id="333" r:id="rId17"/>
    <p:sldId id="330" r:id="rId18"/>
    <p:sldId id="332" r:id="rId19"/>
    <p:sldId id="269" r:id="rId20"/>
    <p:sldId id="323" r:id="rId21"/>
    <p:sldId id="324" r:id="rId22"/>
    <p:sldId id="325" r:id="rId23"/>
    <p:sldId id="326" r:id="rId24"/>
    <p:sldId id="327" r:id="rId25"/>
    <p:sldId id="328" r:id="rId26"/>
    <p:sldId id="316" r:id="rId27"/>
    <p:sldId id="321" r:id="rId28"/>
    <p:sldId id="281" r:id="rId29"/>
    <p:sldId id="282" r:id="rId30"/>
    <p:sldId id="318" r:id="rId31"/>
    <p:sldId id="319" r:id="rId32"/>
    <p:sldId id="283" r:id="rId33"/>
    <p:sldId id="284" r:id="rId34"/>
    <p:sldId id="285" r:id="rId35"/>
    <p:sldId id="286" r:id="rId36"/>
    <p:sldId id="287" r:id="rId37"/>
    <p:sldId id="320" r:id="rId38"/>
    <p:sldId id="289" r:id="rId39"/>
    <p:sldId id="290" r:id="rId40"/>
    <p:sldId id="291" r:id="rId41"/>
    <p:sldId id="292" r:id="rId42"/>
    <p:sldId id="293" r:id="rId43"/>
    <p:sldId id="294" r:id="rId44"/>
    <p:sldId id="295" r:id="rId45"/>
    <p:sldId id="296" r:id="rId46"/>
    <p:sldId id="299" r:id="rId47"/>
    <p:sldId id="300" r:id="rId48"/>
    <p:sldId id="298" r:id="rId49"/>
    <p:sldId id="301" r:id="rId50"/>
    <p:sldId id="302" r:id="rId51"/>
    <p:sldId id="303" r:id="rId52"/>
    <p:sldId id="304" r:id="rId5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0" d="100"/>
          <a:sy n="100" d="100"/>
        </p:scale>
        <p:origin x="9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_rels/data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ata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8.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6" Type="http://schemas.openxmlformats.org/officeDocument/2006/relationships/image" Target="../media/image30.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diagrams/_rels/drawing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rawing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8.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6" Type="http://schemas.openxmlformats.org/officeDocument/2006/relationships/image" Target="../media/image30.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133474-A4E3-42EE-A026-FFCCD807A182}" type="doc">
      <dgm:prSet loTypeId="urn:microsoft.com/office/officeart/2005/8/layout/cycle3" loCatId="cycle" qsTypeId="urn:microsoft.com/office/officeart/2005/8/quickstyle/simple5" qsCatId="simple" csTypeId="urn:microsoft.com/office/officeart/2005/8/colors/colorful2" csCatId="colorful"/>
      <dgm:spPr/>
      <dgm:t>
        <a:bodyPr/>
        <a:lstStyle/>
        <a:p>
          <a:endParaRPr lang="en-US"/>
        </a:p>
      </dgm:t>
    </dgm:pt>
    <dgm:pt modelId="{A5C9E339-A0D4-4266-94BE-5EED40444B29}">
      <dgm:prSet/>
      <dgm:spPr/>
      <dgm:t>
        <a:bodyPr/>
        <a:lstStyle/>
        <a:p>
          <a:r>
            <a:rPr lang="tr-TR"/>
            <a:t>Dünya Sağlık Örgütü-WHO</a:t>
          </a:r>
          <a:endParaRPr lang="en-US"/>
        </a:p>
      </dgm:t>
    </dgm:pt>
    <dgm:pt modelId="{F685A971-4511-4934-BFD1-563E615A4CE4}" type="parTrans" cxnId="{EAF91F48-857B-4538-9C05-5CB19549D2AA}">
      <dgm:prSet/>
      <dgm:spPr/>
      <dgm:t>
        <a:bodyPr/>
        <a:lstStyle/>
        <a:p>
          <a:endParaRPr lang="en-US"/>
        </a:p>
      </dgm:t>
    </dgm:pt>
    <dgm:pt modelId="{3B11345D-2ABC-4F18-A625-E909DE8D51C6}" type="sibTrans" cxnId="{EAF91F48-857B-4538-9C05-5CB19549D2AA}">
      <dgm:prSet/>
      <dgm:spPr/>
      <dgm:t>
        <a:bodyPr/>
        <a:lstStyle/>
        <a:p>
          <a:endParaRPr lang="en-US"/>
        </a:p>
      </dgm:t>
    </dgm:pt>
    <dgm:pt modelId="{56D8D604-47C2-4AFD-9B22-9E07C7B12496}">
      <dgm:prSet/>
      <dgm:spPr/>
      <dgm:t>
        <a:bodyPr/>
        <a:lstStyle/>
        <a:p>
          <a:r>
            <a:rPr lang="tr-TR"/>
            <a:t>“Sağlık, yalnızca hastalık veya sakatlığın olmaması değil, bedensel, ruhsal ve sosyal yönden tam bir iyilik halidir.”</a:t>
          </a:r>
          <a:endParaRPr lang="en-US"/>
        </a:p>
      </dgm:t>
    </dgm:pt>
    <dgm:pt modelId="{7D09B292-D09C-461B-8523-05FEE743309C}" type="parTrans" cxnId="{E97F8F9C-DFA3-42EF-80E5-2C40947EC03F}">
      <dgm:prSet/>
      <dgm:spPr/>
      <dgm:t>
        <a:bodyPr/>
        <a:lstStyle/>
        <a:p>
          <a:endParaRPr lang="en-US"/>
        </a:p>
      </dgm:t>
    </dgm:pt>
    <dgm:pt modelId="{7C43C1D8-65CC-4826-AFA8-7605D785E546}" type="sibTrans" cxnId="{E97F8F9C-DFA3-42EF-80E5-2C40947EC03F}">
      <dgm:prSet/>
      <dgm:spPr/>
      <dgm:t>
        <a:bodyPr/>
        <a:lstStyle/>
        <a:p>
          <a:endParaRPr lang="en-US"/>
        </a:p>
      </dgm:t>
    </dgm:pt>
    <dgm:pt modelId="{BF615121-A59A-4DE1-B313-E475DB62B01A}" type="pres">
      <dgm:prSet presAssocID="{94133474-A4E3-42EE-A026-FFCCD807A182}" presName="Name0" presStyleCnt="0">
        <dgm:presLayoutVars>
          <dgm:dir/>
          <dgm:resizeHandles val="exact"/>
        </dgm:presLayoutVars>
      </dgm:prSet>
      <dgm:spPr/>
    </dgm:pt>
    <dgm:pt modelId="{615810AD-74E5-4CFD-B8FA-2BA6B1D4A6AB}" type="pres">
      <dgm:prSet presAssocID="{94133474-A4E3-42EE-A026-FFCCD807A182}" presName="node1" presStyleLbl="node1" presStyleIdx="0" presStyleCnt="2">
        <dgm:presLayoutVars>
          <dgm:bulletEnabled val="1"/>
        </dgm:presLayoutVars>
      </dgm:prSet>
      <dgm:spPr/>
    </dgm:pt>
    <dgm:pt modelId="{07077064-4F77-4F6A-83A8-D6C153B55857}" type="pres">
      <dgm:prSet presAssocID="{94133474-A4E3-42EE-A026-FFCCD807A182}" presName="sibTrans" presStyleLbl="bgShp" presStyleIdx="0" presStyleCnt="1"/>
      <dgm:spPr/>
    </dgm:pt>
    <dgm:pt modelId="{1758BF9B-A8D2-4B98-8CA8-008BA8F64653}" type="pres">
      <dgm:prSet presAssocID="{94133474-A4E3-42EE-A026-FFCCD807A182}" presName="node2" presStyleLbl="node1" presStyleIdx="1" presStyleCnt="2">
        <dgm:presLayoutVars>
          <dgm:bulletEnabled val="1"/>
        </dgm:presLayoutVars>
      </dgm:prSet>
      <dgm:spPr/>
    </dgm:pt>
    <dgm:pt modelId="{7BC71E3A-DFA6-4600-9972-B725A1006851}" type="pres">
      <dgm:prSet presAssocID="{94133474-A4E3-42EE-A026-FFCCD807A182}" presName="sp1" presStyleCnt="0"/>
      <dgm:spPr/>
    </dgm:pt>
    <dgm:pt modelId="{6F659795-C432-40E8-AF82-7CB9523088A9}" type="pres">
      <dgm:prSet presAssocID="{94133474-A4E3-42EE-A026-FFCCD807A182}" presName="sp2" presStyleCnt="0"/>
      <dgm:spPr/>
    </dgm:pt>
  </dgm:ptLst>
  <dgm:cxnLst>
    <dgm:cxn modelId="{FE459265-71E1-4EF1-B62D-73A384242807}" type="presOf" srcId="{94133474-A4E3-42EE-A026-FFCCD807A182}" destId="{BF615121-A59A-4DE1-B313-E475DB62B01A}" srcOrd="0" destOrd="0" presId="urn:microsoft.com/office/officeart/2005/8/layout/cycle3"/>
    <dgm:cxn modelId="{EAF91F48-857B-4538-9C05-5CB19549D2AA}" srcId="{94133474-A4E3-42EE-A026-FFCCD807A182}" destId="{A5C9E339-A0D4-4266-94BE-5EED40444B29}" srcOrd="0" destOrd="0" parTransId="{F685A971-4511-4934-BFD1-563E615A4CE4}" sibTransId="{3B11345D-2ABC-4F18-A625-E909DE8D51C6}"/>
    <dgm:cxn modelId="{B7CFCD4B-BB37-4110-9E86-9F9FEBC19542}" type="presOf" srcId="{A5C9E339-A0D4-4266-94BE-5EED40444B29}" destId="{615810AD-74E5-4CFD-B8FA-2BA6B1D4A6AB}" srcOrd="0" destOrd="0" presId="urn:microsoft.com/office/officeart/2005/8/layout/cycle3"/>
    <dgm:cxn modelId="{E3922E7B-C4CB-44C9-A3A9-3E56CE2C3892}" type="presOf" srcId="{3B11345D-2ABC-4F18-A625-E909DE8D51C6}" destId="{07077064-4F77-4F6A-83A8-D6C153B55857}" srcOrd="0" destOrd="0" presId="urn:microsoft.com/office/officeart/2005/8/layout/cycle3"/>
    <dgm:cxn modelId="{E97F8F9C-DFA3-42EF-80E5-2C40947EC03F}" srcId="{94133474-A4E3-42EE-A026-FFCCD807A182}" destId="{56D8D604-47C2-4AFD-9B22-9E07C7B12496}" srcOrd="1" destOrd="0" parTransId="{7D09B292-D09C-461B-8523-05FEE743309C}" sibTransId="{7C43C1D8-65CC-4826-AFA8-7605D785E546}"/>
    <dgm:cxn modelId="{E3CBC1CD-FEC9-40CD-8DBE-FD0FB34F3F69}" type="presOf" srcId="{56D8D604-47C2-4AFD-9B22-9E07C7B12496}" destId="{1758BF9B-A8D2-4B98-8CA8-008BA8F64653}" srcOrd="0" destOrd="0" presId="urn:microsoft.com/office/officeart/2005/8/layout/cycle3"/>
    <dgm:cxn modelId="{8AA98BFD-1E19-42CE-B217-677B5B36614D}" type="presParOf" srcId="{BF615121-A59A-4DE1-B313-E475DB62B01A}" destId="{615810AD-74E5-4CFD-B8FA-2BA6B1D4A6AB}" srcOrd="0" destOrd="0" presId="urn:microsoft.com/office/officeart/2005/8/layout/cycle3"/>
    <dgm:cxn modelId="{43ED2955-3585-4B3D-9A3A-90C1D110C559}" type="presParOf" srcId="{BF615121-A59A-4DE1-B313-E475DB62B01A}" destId="{07077064-4F77-4F6A-83A8-D6C153B55857}" srcOrd="1" destOrd="0" presId="urn:microsoft.com/office/officeart/2005/8/layout/cycle3"/>
    <dgm:cxn modelId="{D4891CCD-6D17-4E0E-8C5A-A8BF9E23AB7B}" type="presParOf" srcId="{BF615121-A59A-4DE1-B313-E475DB62B01A}" destId="{1758BF9B-A8D2-4B98-8CA8-008BA8F64653}" srcOrd="2" destOrd="0" presId="urn:microsoft.com/office/officeart/2005/8/layout/cycle3"/>
    <dgm:cxn modelId="{513B233E-CF89-4F83-BBBB-7717FD9A122F}" type="presParOf" srcId="{BF615121-A59A-4DE1-B313-E475DB62B01A}" destId="{7BC71E3A-DFA6-4600-9972-B725A1006851}" srcOrd="3" destOrd="0" presId="urn:microsoft.com/office/officeart/2005/8/layout/cycle3"/>
    <dgm:cxn modelId="{5FBC7BA2-28D1-4BDB-8939-8EA10879FD8D}" type="presParOf" srcId="{BF615121-A59A-4DE1-B313-E475DB62B01A}" destId="{6F659795-C432-40E8-AF82-7CB9523088A9}"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B5F7510-1FB4-4C10-A41D-E7331CAD8768}" type="doc">
      <dgm:prSet loTypeId="urn:microsoft.com/office/officeart/2005/8/layout/process5" loCatId="process" qsTypeId="urn:microsoft.com/office/officeart/2005/8/quickstyle/simple1" qsCatId="simple" csTypeId="urn:microsoft.com/office/officeart/2005/8/colors/colorful5" csCatId="colorful" phldr="1"/>
      <dgm:spPr/>
      <dgm:t>
        <a:bodyPr/>
        <a:lstStyle/>
        <a:p>
          <a:endParaRPr lang="en-US"/>
        </a:p>
      </dgm:t>
    </dgm:pt>
    <dgm:pt modelId="{C0794BC0-D84D-484F-BA52-53A4DB7676E6}">
      <dgm:prSet/>
      <dgm:spPr/>
      <dgm:t>
        <a:bodyPr/>
        <a:lstStyle/>
        <a:p>
          <a:pPr>
            <a:defRPr cap="all"/>
          </a:pPr>
          <a:r>
            <a:rPr lang="tr-TR"/>
            <a:t>Birinci basamak(Günübirlik tedavi)</a:t>
          </a:r>
          <a:endParaRPr lang="en-US"/>
        </a:p>
      </dgm:t>
    </dgm:pt>
    <dgm:pt modelId="{755D5DD7-A405-477B-9CEE-590C6D1E9178}" type="parTrans" cxnId="{F78E5A6D-38E8-4071-A188-1499D52D62D1}">
      <dgm:prSet/>
      <dgm:spPr/>
      <dgm:t>
        <a:bodyPr/>
        <a:lstStyle/>
        <a:p>
          <a:endParaRPr lang="en-US"/>
        </a:p>
      </dgm:t>
    </dgm:pt>
    <dgm:pt modelId="{D3004E53-67FC-4A60-9047-80FFCF7E231E}" type="sibTrans" cxnId="{F78E5A6D-38E8-4071-A188-1499D52D62D1}">
      <dgm:prSet/>
      <dgm:spPr/>
      <dgm:t>
        <a:bodyPr/>
        <a:lstStyle/>
        <a:p>
          <a:endParaRPr lang="en-US"/>
        </a:p>
      </dgm:t>
    </dgm:pt>
    <dgm:pt modelId="{C7308EEC-F2DE-42F2-A467-4AD73BC83B30}">
      <dgm:prSet/>
      <dgm:spPr/>
      <dgm:t>
        <a:bodyPr/>
        <a:lstStyle/>
        <a:p>
          <a:pPr>
            <a:defRPr cap="all"/>
          </a:pPr>
          <a:r>
            <a:rPr lang="tr-TR"/>
            <a:t>İkinci basamak(Yataklı tedavi)</a:t>
          </a:r>
          <a:endParaRPr lang="en-US"/>
        </a:p>
      </dgm:t>
    </dgm:pt>
    <dgm:pt modelId="{20E196EC-8751-424B-8AAC-FDE0E8288A92}" type="parTrans" cxnId="{71C8060D-18AC-4192-9E1B-215A02DA57B0}">
      <dgm:prSet/>
      <dgm:spPr/>
      <dgm:t>
        <a:bodyPr/>
        <a:lstStyle/>
        <a:p>
          <a:endParaRPr lang="en-US"/>
        </a:p>
      </dgm:t>
    </dgm:pt>
    <dgm:pt modelId="{70B0C395-A0AB-4BA0-8A3F-F9752F48ED0A}" type="sibTrans" cxnId="{71C8060D-18AC-4192-9E1B-215A02DA57B0}">
      <dgm:prSet/>
      <dgm:spPr/>
      <dgm:t>
        <a:bodyPr/>
        <a:lstStyle/>
        <a:p>
          <a:endParaRPr lang="en-US"/>
        </a:p>
      </dgm:t>
    </dgm:pt>
    <dgm:pt modelId="{973ECC86-9B5C-4117-8BEC-29E740EE2339}">
      <dgm:prSet/>
      <dgm:spPr/>
      <dgm:t>
        <a:bodyPr/>
        <a:lstStyle/>
        <a:p>
          <a:pPr>
            <a:defRPr cap="all"/>
          </a:pPr>
          <a:r>
            <a:rPr lang="tr-TR"/>
            <a:t>Üçüncü basamak(Yataklı tedavi)</a:t>
          </a:r>
          <a:endParaRPr lang="en-US"/>
        </a:p>
      </dgm:t>
    </dgm:pt>
    <dgm:pt modelId="{28D7CBD3-35EA-438A-8474-6C0D984E888F}" type="parTrans" cxnId="{92170A30-5D92-4D9C-909B-316B33E7F9C2}">
      <dgm:prSet/>
      <dgm:spPr/>
      <dgm:t>
        <a:bodyPr/>
        <a:lstStyle/>
        <a:p>
          <a:endParaRPr lang="en-US"/>
        </a:p>
      </dgm:t>
    </dgm:pt>
    <dgm:pt modelId="{2B15B9BA-05C6-4491-98E7-026EE491AF05}" type="sibTrans" cxnId="{92170A30-5D92-4D9C-909B-316B33E7F9C2}">
      <dgm:prSet/>
      <dgm:spPr/>
      <dgm:t>
        <a:bodyPr/>
        <a:lstStyle/>
        <a:p>
          <a:endParaRPr lang="en-US"/>
        </a:p>
      </dgm:t>
    </dgm:pt>
    <dgm:pt modelId="{5C2797A9-A281-41C4-871C-B068D976B7F2}" type="pres">
      <dgm:prSet presAssocID="{DB5F7510-1FB4-4C10-A41D-E7331CAD8768}" presName="diagram" presStyleCnt="0">
        <dgm:presLayoutVars>
          <dgm:dir/>
          <dgm:resizeHandles val="exact"/>
        </dgm:presLayoutVars>
      </dgm:prSet>
      <dgm:spPr/>
    </dgm:pt>
    <dgm:pt modelId="{07BEAA2A-802E-4DFE-8579-C8CC1043BBED}" type="pres">
      <dgm:prSet presAssocID="{C0794BC0-D84D-484F-BA52-53A4DB7676E6}" presName="node" presStyleLbl="node1" presStyleIdx="0" presStyleCnt="3">
        <dgm:presLayoutVars>
          <dgm:bulletEnabled val="1"/>
        </dgm:presLayoutVars>
      </dgm:prSet>
      <dgm:spPr/>
    </dgm:pt>
    <dgm:pt modelId="{361B3664-9BDF-463D-ACE4-79012537269D}" type="pres">
      <dgm:prSet presAssocID="{D3004E53-67FC-4A60-9047-80FFCF7E231E}" presName="sibTrans" presStyleLbl="sibTrans2D1" presStyleIdx="0" presStyleCnt="2"/>
      <dgm:spPr/>
    </dgm:pt>
    <dgm:pt modelId="{8B2E9D1E-BB78-42A3-A19E-FD6BF6C9A883}" type="pres">
      <dgm:prSet presAssocID="{D3004E53-67FC-4A60-9047-80FFCF7E231E}" presName="connectorText" presStyleLbl="sibTrans2D1" presStyleIdx="0" presStyleCnt="2"/>
      <dgm:spPr/>
    </dgm:pt>
    <dgm:pt modelId="{F56ABE03-E8D2-4CA1-91FD-22CA23410F49}" type="pres">
      <dgm:prSet presAssocID="{C7308EEC-F2DE-42F2-A467-4AD73BC83B30}" presName="node" presStyleLbl="node1" presStyleIdx="1" presStyleCnt="3">
        <dgm:presLayoutVars>
          <dgm:bulletEnabled val="1"/>
        </dgm:presLayoutVars>
      </dgm:prSet>
      <dgm:spPr/>
    </dgm:pt>
    <dgm:pt modelId="{281DDB24-9422-481E-B9B1-8FEEAF25C66F}" type="pres">
      <dgm:prSet presAssocID="{70B0C395-A0AB-4BA0-8A3F-F9752F48ED0A}" presName="sibTrans" presStyleLbl="sibTrans2D1" presStyleIdx="1" presStyleCnt="2"/>
      <dgm:spPr/>
    </dgm:pt>
    <dgm:pt modelId="{4E2C45C1-92F0-4057-9062-3178BF55F4E1}" type="pres">
      <dgm:prSet presAssocID="{70B0C395-A0AB-4BA0-8A3F-F9752F48ED0A}" presName="connectorText" presStyleLbl="sibTrans2D1" presStyleIdx="1" presStyleCnt="2"/>
      <dgm:spPr/>
    </dgm:pt>
    <dgm:pt modelId="{51D89928-85FB-4EEE-A9FC-A5E8A15334F5}" type="pres">
      <dgm:prSet presAssocID="{973ECC86-9B5C-4117-8BEC-29E740EE2339}" presName="node" presStyleLbl="node1" presStyleIdx="2" presStyleCnt="3">
        <dgm:presLayoutVars>
          <dgm:bulletEnabled val="1"/>
        </dgm:presLayoutVars>
      </dgm:prSet>
      <dgm:spPr/>
    </dgm:pt>
  </dgm:ptLst>
  <dgm:cxnLst>
    <dgm:cxn modelId="{71C8060D-18AC-4192-9E1B-215A02DA57B0}" srcId="{DB5F7510-1FB4-4C10-A41D-E7331CAD8768}" destId="{C7308EEC-F2DE-42F2-A467-4AD73BC83B30}" srcOrd="1" destOrd="0" parTransId="{20E196EC-8751-424B-8AAC-FDE0E8288A92}" sibTransId="{70B0C395-A0AB-4BA0-8A3F-F9752F48ED0A}"/>
    <dgm:cxn modelId="{92170A30-5D92-4D9C-909B-316B33E7F9C2}" srcId="{DB5F7510-1FB4-4C10-A41D-E7331CAD8768}" destId="{973ECC86-9B5C-4117-8BEC-29E740EE2339}" srcOrd="2" destOrd="0" parTransId="{28D7CBD3-35EA-438A-8474-6C0D984E888F}" sibTransId="{2B15B9BA-05C6-4491-98E7-026EE491AF05}"/>
    <dgm:cxn modelId="{E3FCAB30-A609-4599-8275-8A8BD8078874}" type="presOf" srcId="{973ECC86-9B5C-4117-8BEC-29E740EE2339}" destId="{51D89928-85FB-4EEE-A9FC-A5E8A15334F5}" srcOrd="0" destOrd="0" presId="urn:microsoft.com/office/officeart/2005/8/layout/process5"/>
    <dgm:cxn modelId="{2E259262-8B9F-421D-A46B-52485CBD4AC7}" type="presOf" srcId="{DB5F7510-1FB4-4C10-A41D-E7331CAD8768}" destId="{5C2797A9-A281-41C4-871C-B068D976B7F2}" srcOrd="0" destOrd="0" presId="urn:microsoft.com/office/officeart/2005/8/layout/process5"/>
    <dgm:cxn modelId="{F78E5A6D-38E8-4071-A188-1499D52D62D1}" srcId="{DB5F7510-1FB4-4C10-A41D-E7331CAD8768}" destId="{C0794BC0-D84D-484F-BA52-53A4DB7676E6}" srcOrd="0" destOrd="0" parTransId="{755D5DD7-A405-477B-9CEE-590C6D1E9178}" sibTransId="{D3004E53-67FC-4A60-9047-80FFCF7E231E}"/>
    <dgm:cxn modelId="{8D34A98B-1C2A-4D51-8441-EEB55DF9E9FD}" type="presOf" srcId="{D3004E53-67FC-4A60-9047-80FFCF7E231E}" destId="{361B3664-9BDF-463D-ACE4-79012537269D}" srcOrd="0" destOrd="0" presId="urn:microsoft.com/office/officeart/2005/8/layout/process5"/>
    <dgm:cxn modelId="{AC850AA5-B12D-4DF8-96D0-41FB35290768}" type="presOf" srcId="{D3004E53-67FC-4A60-9047-80FFCF7E231E}" destId="{8B2E9D1E-BB78-42A3-A19E-FD6BF6C9A883}" srcOrd="1" destOrd="0" presId="urn:microsoft.com/office/officeart/2005/8/layout/process5"/>
    <dgm:cxn modelId="{5A5890AA-9FE3-433C-BA57-5076E7B0F041}" type="presOf" srcId="{C7308EEC-F2DE-42F2-A467-4AD73BC83B30}" destId="{F56ABE03-E8D2-4CA1-91FD-22CA23410F49}" srcOrd="0" destOrd="0" presId="urn:microsoft.com/office/officeart/2005/8/layout/process5"/>
    <dgm:cxn modelId="{BF9EA0C3-9BBC-42F7-81E3-9F205914F759}" type="presOf" srcId="{70B0C395-A0AB-4BA0-8A3F-F9752F48ED0A}" destId="{281DDB24-9422-481E-B9B1-8FEEAF25C66F}" srcOrd="0" destOrd="0" presId="urn:microsoft.com/office/officeart/2005/8/layout/process5"/>
    <dgm:cxn modelId="{1FC766C4-4C19-44DE-9076-18790864E575}" type="presOf" srcId="{C0794BC0-D84D-484F-BA52-53A4DB7676E6}" destId="{07BEAA2A-802E-4DFE-8579-C8CC1043BBED}" srcOrd="0" destOrd="0" presId="urn:microsoft.com/office/officeart/2005/8/layout/process5"/>
    <dgm:cxn modelId="{75D0B0E6-C5A3-4F2B-AE66-2044A08E3EF1}" type="presOf" srcId="{70B0C395-A0AB-4BA0-8A3F-F9752F48ED0A}" destId="{4E2C45C1-92F0-4057-9062-3178BF55F4E1}" srcOrd="1" destOrd="0" presId="urn:microsoft.com/office/officeart/2005/8/layout/process5"/>
    <dgm:cxn modelId="{8CB979C3-0454-4352-8BA3-AB4094BFAE6A}" type="presParOf" srcId="{5C2797A9-A281-41C4-871C-B068D976B7F2}" destId="{07BEAA2A-802E-4DFE-8579-C8CC1043BBED}" srcOrd="0" destOrd="0" presId="urn:microsoft.com/office/officeart/2005/8/layout/process5"/>
    <dgm:cxn modelId="{5261A3E8-FF3B-4897-909B-4B8EDCDA82A0}" type="presParOf" srcId="{5C2797A9-A281-41C4-871C-B068D976B7F2}" destId="{361B3664-9BDF-463D-ACE4-79012537269D}" srcOrd="1" destOrd="0" presId="urn:microsoft.com/office/officeart/2005/8/layout/process5"/>
    <dgm:cxn modelId="{1D8C789E-0F85-48CF-947F-DBD067D4ED32}" type="presParOf" srcId="{361B3664-9BDF-463D-ACE4-79012537269D}" destId="{8B2E9D1E-BB78-42A3-A19E-FD6BF6C9A883}" srcOrd="0" destOrd="0" presId="urn:microsoft.com/office/officeart/2005/8/layout/process5"/>
    <dgm:cxn modelId="{3D2E605D-C0D3-4521-91D1-34B15D1F0346}" type="presParOf" srcId="{5C2797A9-A281-41C4-871C-B068D976B7F2}" destId="{F56ABE03-E8D2-4CA1-91FD-22CA23410F49}" srcOrd="2" destOrd="0" presId="urn:microsoft.com/office/officeart/2005/8/layout/process5"/>
    <dgm:cxn modelId="{9C9F3D56-1CE4-4B8B-B8E9-D341B1EE2140}" type="presParOf" srcId="{5C2797A9-A281-41C4-871C-B068D976B7F2}" destId="{281DDB24-9422-481E-B9B1-8FEEAF25C66F}" srcOrd="3" destOrd="0" presId="urn:microsoft.com/office/officeart/2005/8/layout/process5"/>
    <dgm:cxn modelId="{CC80C319-95A6-4F92-B3CD-4FA8984918EC}" type="presParOf" srcId="{281DDB24-9422-481E-B9B1-8FEEAF25C66F}" destId="{4E2C45C1-92F0-4057-9062-3178BF55F4E1}" srcOrd="0" destOrd="0" presId="urn:microsoft.com/office/officeart/2005/8/layout/process5"/>
    <dgm:cxn modelId="{DED2870B-8F13-4A74-8D6A-30CD50DAA448}" type="presParOf" srcId="{5C2797A9-A281-41C4-871C-B068D976B7F2}" destId="{51D89928-85FB-4EEE-A9FC-A5E8A15334F5}" srcOrd="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112DA5F-467D-4941-81F9-BA3E7029D9D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A4C2B12-F156-4DB0-A312-FCDAB9E7CB29}">
      <dgm:prSet/>
      <dgm:spPr/>
      <dgm:t>
        <a:bodyPr/>
        <a:lstStyle/>
        <a:p>
          <a:r>
            <a:rPr lang="tr-TR"/>
            <a:t>Tıp Merkezleri</a:t>
          </a:r>
          <a:endParaRPr lang="en-US"/>
        </a:p>
      </dgm:t>
    </dgm:pt>
    <dgm:pt modelId="{ACF4E6BA-568C-4572-84BD-D46118455C0B}" type="parTrans" cxnId="{D3450BB3-1ABD-44F5-80B8-CF701595CD25}">
      <dgm:prSet/>
      <dgm:spPr/>
      <dgm:t>
        <a:bodyPr/>
        <a:lstStyle/>
        <a:p>
          <a:endParaRPr lang="en-US"/>
        </a:p>
      </dgm:t>
    </dgm:pt>
    <dgm:pt modelId="{E8CBB19E-8AE7-4164-8600-FEFE7D6DBB2D}" type="sibTrans" cxnId="{D3450BB3-1ABD-44F5-80B8-CF701595CD25}">
      <dgm:prSet/>
      <dgm:spPr/>
      <dgm:t>
        <a:bodyPr/>
        <a:lstStyle/>
        <a:p>
          <a:endParaRPr lang="en-US"/>
        </a:p>
      </dgm:t>
    </dgm:pt>
    <dgm:pt modelId="{724198D1-F622-4FC4-85C5-59FD376DDB0B}">
      <dgm:prSet/>
      <dgm:spPr/>
      <dgm:t>
        <a:bodyPr/>
        <a:lstStyle/>
        <a:p>
          <a:r>
            <a:rPr lang="tr-TR"/>
            <a:t>Poliklinikler</a:t>
          </a:r>
          <a:endParaRPr lang="en-US"/>
        </a:p>
      </dgm:t>
    </dgm:pt>
    <dgm:pt modelId="{927F922A-D449-42A7-B33A-D3BF7952FDEC}" type="parTrans" cxnId="{7D397943-3F65-4F3A-925F-D68E6E383C92}">
      <dgm:prSet/>
      <dgm:spPr/>
      <dgm:t>
        <a:bodyPr/>
        <a:lstStyle/>
        <a:p>
          <a:endParaRPr lang="en-US"/>
        </a:p>
      </dgm:t>
    </dgm:pt>
    <dgm:pt modelId="{9A21C30A-B819-486B-AD28-5945F2FCFAF1}" type="sibTrans" cxnId="{7D397943-3F65-4F3A-925F-D68E6E383C92}">
      <dgm:prSet/>
      <dgm:spPr/>
      <dgm:t>
        <a:bodyPr/>
        <a:lstStyle/>
        <a:p>
          <a:endParaRPr lang="en-US"/>
        </a:p>
      </dgm:t>
    </dgm:pt>
    <dgm:pt modelId="{8E631F64-6136-4F22-A759-0216CD5BB705}">
      <dgm:prSet/>
      <dgm:spPr/>
      <dgm:t>
        <a:bodyPr/>
        <a:lstStyle/>
        <a:p>
          <a:r>
            <a:rPr lang="tr-TR"/>
            <a:t>Muayenehaneler</a:t>
          </a:r>
          <a:endParaRPr lang="en-US"/>
        </a:p>
      </dgm:t>
    </dgm:pt>
    <dgm:pt modelId="{206D61CA-4905-453F-AA9E-D8D2B97B9CC8}" type="parTrans" cxnId="{B6A15486-9E23-4BEF-A11B-1C06CD454E1E}">
      <dgm:prSet/>
      <dgm:spPr/>
      <dgm:t>
        <a:bodyPr/>
        <a:lstStyle/>
        <a:p>
          <a:endParaRPr lang="en-US"/>
        </a:p>
      </dgm:t>
    </dgm:pt>
    <dgm:pt modelId="{54D4D69E-D20C-44A8-9FCC-1D6C9329BD74}" type="sibTrans" cxnId="{B6A15486-9E23-4BEF-A11B-1C06CD454E1E}">
      <dgm:prSet/>
      <dgm:spPr/>
      <dgm:t>
        <a:bodyPr/>
        <a:lstStyle/>
        <a:p>
          <a:endParaRPr lang="en-US"/>
        </a:p>
      </dgm:t>
    </dgm:pt>
    <dgm:pt modelId="{1A468EF4-8B85-45AA-A346-C8221AEE0FDC}">
      <dgm:prSet/>
      <dgm:spPr/>
      <dgm:t>
        <a:bodyPr/>
        <a:lstStyle/>
        <a:p>
          <a:r>
            <a:rPr lang="tr-TR"/>
            <a:t>Ağız ve Diş Sağlığı Birimleri</a:t>
          </a:r>
          <a:endParaRPr lang="en-US"/>
        </a:p>
      </dgm:t>
    </dgm:pt>
    <dgm:pt modelId="{0540F4B0-3644-4B1E-9D6F-0416C4A5D7DE}" type="parTrans" cxnId="{B24E19A3-CA7D-419A-8133-F63DEB596DED}">
      <dgm:prSet/>
      <dgm:spPr/>
      <dgm:t>
        <a:bodyPr/>
        <a:lstStyle/>
        <a:p>
          <a:endParaRPr lang="en-US"/>
        </a:p>
      </dgm:t>
    </dgm:pt>
    <dgm:pt modelId="{FADEF236-E5F4-4383-810C-9A07C4D59AED}" type="sibTrans" cxnId="{B24E19A3-CA7D-419A-8133-F63DEB596DED}">
      <dgm:prSet/>
      <dgm:spPr/>
      <dgm:t>
        <a:bodyPr/>
        <a:lstStyle/>
        <a:p>
          <a:endParaRPr lang="en-US"/>
        </a:p>
      </dgm:t>
    </dgm:pt>
    <dgm:pt modelId="{03042483-3536-4CEB-9752-6BA9B7098300}" type="pres">
      <dgm:prSet presAssocID="{5112DA5F-467D-4941-81F9-BA3E7029D9D8}" presName="linear" presStyleCnt="0">
        <dgm:presLayoutVars>
          <dgm:animLvl val="lvl"/>
          <dgm:resizeHandles val="exact"/>
        </dgm:presLayoutVars>
      </dgm:prSet>
      <dgm:spPr/>
    </dgm:pt>
    <dgm:pt modelId="{264F619A-C02D-4BF3-992E-F7233F13B813}" type="pres">
      <dgm:prSet presAssocID="{9A4C2B12-F156-4DB0-A312-FCDAB9E7CB29}" presName="parentText" presStyleLbl="node1" presStyleIdx="0" presStyleCnt="4">
        <dgm:presLayoutVars>
          <dgm:chMax val="0"/>
          <dgm:bulletEnabled val="1"/>
        </dgm:presLayoutVars>
      </dgm:prSet>
      <dgm:spPr/>
    </dgm:pt>
    <dgm:pt modelId="{5B1DE27E-A4E8-456A-9313-17677B65D1B9}" type="pres">
      <dgm:prSet presAssocID="{E8CBB19E-8AE7-4164-8600-FEFE7D6DBB2D}" presName="spacer" presStyleCnt="0"/>
      <dgm:spPr/>
    </dgm:pt>
    <dgm:pt modelId="{5E0F7920-FFA6-45A1-93C1-7589145CCE89}" type="pres">
      <dgm:prSet presAssocID="{724198D1-F622-4FC4-85C5-59FD376DDB0B}" presName="parentText" presStyleLbl="node1" presStyleIdx="1" presStyleCnt="4">
        <dgm:presLayoutVars>
          <dgm:chMax val="0"/>
          <dgm:bulletEnabled val="1"/>
        </dgm:presLayoutVars>
      </dgm:prSet>
      <dgm:spPr/>
    </dgm:pt>
    <dgm:pt modelId="{8954303B-6F5A-4531-A1DB-DF0803FB9E36}" type="pres">
      <dgm:prSet presAssocID="{9A21C30A-B819-486B-AD28-5945F2FCFAF1}" presName="spacer" presStyleCnt="0"/>
      <dgm:spPr/>
    </dgm:pt>
    <dgm:pt modelId="{16BBE155-FC61-46AB-9499-10183461DE0F}" type="pres">
      <dgm:prSet presAssocID="{8E631F64-6136-4F22-A759-0216CD5BB705}" presName="parentText" presStyleLbl="node1" presStyleIdx="2" presStyleCnt="4">
        <dgm:presLayoutVars>
          <dgm:chMax val="0"/>
          <dgm:bulletEnabled val="1"/>
        </dgm:presLayoutVars>
      </dgm:prSet>
      <dgm:spPr/>
    </dgm:pt>
    <dgm:pt modelId="{8B1FC510-2A67-4197-B2FF-B0F832C4C1A9}" type="pres">
      <dgm:prSet presAssocID="{54D4D69E-D20C-44A8-9FCC-1D6C9329BD74}" presName="spacer" presStyleCnt="0"/>
      <dgm:spPr/>
    </dgm:pt>
    <dgm:pt modelId="{16579F5C-5FA4-470B-A693-9145E75A5172}" type="pres">
      <dgm:prSet presAssocID="{1A468EF4-8B85-45AA-A346-C8221AEE0FDC}" presName="parentText" presStyleLbl="node1" presStyleIdx="3" presStyleCnt="4">
        <dgm:presLayoutVars>
          <dgm:chMax val="0"/>
          <dgm:bulletEnabled val="1"/>
        </dgm:presLayoutVars>
      </dgm:prSet>
      <dgm:spPr/>
    </dgm:pt>
  </dgm:ptLst>
  <dgm:cxnLst>
    <dgm:cxn modelId="{100FD43A-643E-47A8-8C33-7F232C29B246}" type="presOf" srcId="{9A4C2B12-F156-4DB0-A312-FCDAB9E7CB29}" destId="{264F619A-C02D-4BF3-992E-F7233F13B813}" srcOrd="0" destOrd="0" presId="urn:microsoft.com/office/officeart/2005/8/layout/vList2"/>
    <dgm:cxn modelId="{7D397943-3F65-4F3A-925F-D68E6E383C92}" srcId="{5112DA5F-467D-4941-81F9-BA3E7029D9D8}" destId="{724198D1-F622-4FC4-85C5-59FD376DDB0B}" srcOrd="1" destOrd="0" parTransId="{927F922A-D449-42A7-B33A-D3BF7952FDEC}" sibTransId="{9A21C30A-B819-486B-AD28-5945F2FCFAF1}"/>
    <dgm:cxn modelId="{B6A15486-9E23-4BEF-A11B-1C06CD454E1E}" srcId="{5112DA5F-467D-4941-81F9-BA3E7029D9D8}" destId="{8E631F64-6136-4F22-A759-0216CD5BB705}" srcOrd="2" destOrd="0" parTransId="{206D61CA-4905-453F-AA9E-D8D2B97B9CC8}" sibTransId="{54D4D69E-D20C-44A8-9FCC-1D6C9329BD74}"/>
    <dgm:cxn modelId="{A1330793-FA0C-43B8-9E4C-2E8510DAFD64}" type="presOf" srcId="{8E631F64-6136-4F22-A759-0216CD5BB705}" destId="{16BBE155-FC61-46AB-9499-10183461DE0F}" srcOrd="0" destOrd="0" presId="urn:microsoft.com/office/officeart/2005/8/layout/vList2"/>
    <dgm:cxn modelId="{B24E19A3-CA7D-419A-8133-F63DEB596DED}" srcId="{5112DA5F-467D-4941-81F9-BA3E7029D9D8}" destId="{1A468EF4-8B85-45AA-A346-C8221AEE0FDC}" srcOrd="3" destOrd="0" parTransId="{0540F4B0-3644-4B1E-9D6F-0416C4A5D7DE}" sibTransId="{FADEF236-E5F4-4383-810C-9A07C4D59AED}"/>
    <dgm:cxn modelId="{D3450BB3-1ABD-44F5-80B8-CF701595CD25}" srcId="{5112DA5F-467D-4941-81F9-BA3E7029D9D8}" destId="{9A4C2B12-F156-4DB0-A312-FCDAB9E7CB29}" srcOrd="0" destOrd="0" parTransId="{ACF4E6BA-568C-4572-84BD-D46118455C0B}" sibTransId="{E8CBB19E-8AE7-4164-8600-FEFE7D6DBB2D}"/>
    <dgm:cxn modelId="{8F945CC7-4F23-4CA4-90DB-A73887C5EFF6}" type="presOf" srcId="{724198D1-F622-4FC4-85C5-59FD376DDB0B}" destId="{5E0F7920-FFA6-45A1-93C1-7589145CCE89}" srcOrd="0" destOrd="0" presId="urn:microsoft.com/office/officeart/2005/8/layout/vList2"/>
    <dgm:cxn modelId="{5E5140D8-A921-4992-8F2B-40EAD3908AA9}" type="presOf" srcId="{5112DA5F-467D-4941-81F9-BA3E7029D9D8}" destId="{03042483-3536-4CEB-9752-6BA9B7098300}" srcOrd="0" destOrd="0" presId="urn:microsoft.com/office/officeart/2005/8/layout/vList2"/>
    <dgm:cxn modelId="{373EABFD-25B9-4C5C-AC29-B4503B68104F}" type="presOf" srcId="{1A468EF4-8B85-45AA-A346-C8221AEE0FDC}" destId="{16579F5C-5FA4-470B-A693-9145E75A5172}" srcOrd="0" destOrd="0" presId="urn:microsoft.com/office/officeart/2005/8/layout/vList2"/>
    <dgm:cxn modelId="{D01DA702-BE83-460A-84AA-86FEC420EB58}" type="presParOf" srcId="{03042483-3536-4CEB-9752-6BA9B7098300}" destId="{264F619A-C02D-4BF3-992E-F7233F13B813}" srcOrd="0" destOrd="0" presId="urn:microsoft.com/office/officeart/2005/8/layout/vList2"/>
    <dgm:cxn modelId="{69244F99-4999-4F03-8396-968DCE1FC2AE}" type="presParOf" srcId="{03042483-3536-4CEB-9752-6BA9B7098300}" destId="{5B1DE27E-A4E8-456A-9313-17677B65D1B9}" srcOrd="1" destOrd="0" presId="urn:microsoft.com/office/officeart/2005/8/layout/vList2"/>
    <dgm:cxn modelId="{D7BA5E20-D094-431D-BFDB-98E88590D14D}" type="presParOf" srcId="{03042483-3536-4CEB-9752-6BA9B7098300}" destId="{5E0F7920-FFA6-45A1-93C1-7589145CCE89}" srcOrd="2" destOrd="0" presId="urn:microsoft.com/office/officeart/2005/8/layout/vList2"/>
    <dgm:cxn modelId="{23A3E45D-C468-44D2-BD0E-CC19B4042BA3}" type="presParOf" srcId="{03042483-3536-4CEB-9752-6BA9B7098300}" destId="{8954303B-6F5A-4531-A1DB-DF0803FB9E36}" srcOrd="3" destOrd="0" presId="urn:microsoft.com/office/officeart/2005/8/layout/vList2"/>
    <dgm:cxn modelId="{E3DEB9B5-8304-4761-8FD4-92ADDF6D64ED}" type="presParOf" srcId="{03042483-3536-4CEB-9752-6BA9B7098300}" destId="{16BBE155-FC61-46AB-9499-10183461DE0F}" srcOrd="4" destOrd="0" presId="urn:microsoft.com/office/officeart/2005/8/layout/vList2"/>
    <dgm:cxn modelId="{720EF5A1-7274-42A8-9D12-35233753B97A}" type="presParOf" srcId="{03042483-3536-4CEB-9752-6BA9B7098300}" destId="{8B1FC510-2A67-4197-B2FF-B0F832C4C1A9}" srcOrd="5" destOrd="0" presId="urn:microsoft.com/office/officeart/2005/8/layout/vList2"/>
    <dgm:cxn modelId="{D205AC56-9C48-48B0-837F-5D230B9105E1}" type="presParOf" srcId="{03042483-3536-4CEB-9752-6BA9B7098300}" destId="{16579F5C-5FA4-470B-A693-9145E75A517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C39530E-3DBC-4A72-BDD2-F70C0839980B}" type="doc">
      <dgm:prSet loTypeId="urn:microsoft.com/office/officeart/2005/8/layout/default" loCatId="list" qsTypeId="urn:microsoft.com/office/officeart/2005/8/quickstyle/simple5" qsCatId="simple" csTypeId="urn:microsoft.com/office/officeart/2005/8/colors/colorful1" csCatId="colorful"/>
      <dgm:spPr/>
      <dgm:t>
        <a:bodyPr/>
        <a:lstStyle/>
        <a:p>
          <a:endParaRPr lang="en-US"/>
        </a:p>
      </dgm:t>
    </dgm:pt>
    <dgm:pt modelId="{2A10F106-800B-4610-AE00-406F1A1A7262}">
      <dgm:prSet/>
      <dgm:spPr/>
      <dgm:t>
        <a:bodyPr/>
        <a:lstStyle/>
        <a:p>
          <a:r>
            <a:rPr lang="tr-TR"/>
            <a:t>Rastlantısal ve masraflar belirsizdir. </a:t>
          </a:r>
          <a:endParaRPr lang="en-US"/>
        </a:p>
      </dgm:t>
    </dgm:pt>
    <dgm:pt modelId="{C59A6925-C78C-4C62-96F2-95315F63BAFA}" type="parTrans" cxnId="{606E37BC-C55E-4A98-8B97-A5F5741D567D}">
      <dgm:prSet/>
      <dgm:spPr/>
      <dgm:t>
        <a:bodyPr/>
        <a:lstStyle/>
        <a:p>
          <a:endParaRPr lang="en-US"/>
        </a:p>
      </dgm:t>
    </dgm:pt>
    <dgm:pt modelId="{E4454F6A-0E7C-419D-AB98-B4D7A70FD7F0}" type="sibTrans" cxnId="{606E37BC-C55E-4A98-8B97-A5F5741D567D}">
      <dgm:prSet/>
      <dgm:spPr/>
      <dgm:t>
        <a:bodyPr/>
        <a:lstStyle/>
        <a:p>
          <a:endParaRPr lang="en-US"/>
        </a:p>
      </dgm:t>
    </dgm:pt>
    <dgm:pt modelId="{1E0BF3BD-E70D-4361-9186-A27CB5AD8210}">
      <dgm:prSet/>
      <dgm:spPr/>
      <dgm:t>
        <a:bodyPr/>
        <a:lstStyle/>
        <a:p>
          <a:r>
            <a:rPr lang="tr-TR"/>
            <a:t>Bilgi yok ve pazarlık şansı yoktur.</a:t>
          </a:r>
          <a:endParaRPr lang="en-US"/>
        </a:p>
      </dgm:t>
    </dgm:pt>
    <dgm:pt modelId="{CA93D63D-B8C8-49E3-A658-DFDE566F4CF4}" type="parTrans" cxnId="{F62DFEF2-6EEE-47A5-8337-9A3B75A5258D}">
      <dgm:prSet/>
      <dgm:spPr/>
      <dgm:t>
        <a:bodyPr/>
        <a:lstStyle/>
        <a:p>
          <a:endParaRPr lang="en-US"/>
        </a:p>
      </dgm:t>
    </dgm:pt>
    <dgm:pt modelId="{4FEB206A-8F2C-4AC4-884A-7C19217E4258}" type="sibTrans" cxnId="{F62DFEF2-6EEE-47A5-8337-9A3B75A5258D}">
      <dgm:prSet/>
      <dgm:spPr/>
      <dgm:t>
        <a:bodyPr/>
        <a:lstStyle/>
        <a:p>
          <a:endParaRPr lang="en-US"/>
        </a:p>
      </dgm:t>
    </dgm:pt>
    <dgm:pt modelId="{E2126D47-3E4D-4D48-BC1C-A9FF0F5927C7}">
      <dgm:prSet/>
      <dgm:spPr/>
      <dgm:t>
        <a:bodyPr/>
        <a:lstStyle/>
        <a:p>
          <a:r>
            <a:rPr lang="tr-TR"/>
            <a:t>Karmaşık ve değişkendir.</a:t>
          </a:r>
          <a:endParaRPr lang="en-US"/>
        </a:p>
      </dgm:t>
    </dgm:pt>
    <dgm:pt modelId="{E25F0393-C309-45EB-845D-72467ED58252}" type="parTrans" cxnId="{B1EAB833-AB25-46B4-8A68-E47D6C792CC3}">
      <dgm:prSet/>
      <dgm:spPr/>
      <dgm:t>
        <a:bodyPr/>
        <a:lstStyle/>
        <a:p>
          <a:endParaRPr lang="en-US"/>
        </a:p>
      </dgm:t>
    </dgm:pt>
    <dgm:pt modelId="{51250375-2D54-48D0-B543-BEFA46DE386D}" type="sibTrans" cxnId="{B1EAB833-AB25-46B4-8A68-E47D6C792CC3}">
      <dgm:prSet/>
      <dgm:spPr/>
      <dgm:t>
        <a:bodyPr/>
        <a:lstStyle/>
        <a:p>
          <a:endParaRPr lang="en-US"/>
        </a:p>
      </dgm:t>
    </dgm:pt>
    <dgm:pt modelId="{91768ADA-9AEA-4FEB-9CE5-20B2420F7FCE}">
      <dgm:prSet/>
      <dgm:spPr/>
      <dgm:t>
        <a:bodyPr/>
        <a:lstStyle/>
        <a:p>
          <a:r>
            <a:rPr lang="tr-TR"/>
            <a:t>İkame edilemez.</a:t>
          </a:r>
          <a:endParaRPr lang="en-US"/>
        </a:p>
      </dgm:t>
    </dgm:pt>
    <dgm:pt modelId="{91495E63-EE82-4676-8A37-9F3839C67787}" type="parTrans" cxnId="{9DBE721A-B7D0-4AD1-AE26-41AD584C4C83}">
      <dgm:prSet/>
      <dgm:spPr/>
      <dgm:t>
        <a:bodyPr/>
        <a:lstStyle/>
        <a:p>
          <a:endParaRPr lang="en-US"/>
        </a:p>
      </dgm:t>
    </dgm:pt>
    <dgm:pt modelId="{E0A72D14-0AA3-4D58-91C2-5ACCE529B23C}" type="sibTrans" cxnId="{9DBE721A-B7D0-4AD1-AE26-41AD584C4C83}">
      <dgm:prSet/>
      <dgm:spPr/>
      <dgm:t>
        <a:bodyPr/>
        <a:lstStyle/>
        <a:p>
          <a:endParaRPr lang="en-US"/>
        </a:p>
      </dgm:t>
    </dgm:pt>
    <dgm:pt modelId="{6274F8CC-5970-4DC8-9AD5-2DC6EF226965}">
      <dgm:prSet/>
      <dgm:spPr/>
      <dgm:t>
        <a:bodyPr/>
        <a:lstStyle/>
        <a:p>
          <a:r>
            <a:rPr lang="tr-TR"/>
            <a:t>Hizmetler depolanamaz.</a:t>
          </a:r>
          <a:endParaRPr lang="en-US"/>
        </a:p>
      </dgm:t>
    </dgm:pt>
    <dgm:pt modelId="{AFB8902F-86C3-4307-8FE3-9FE5A459F023}" type="parTrans" cxnId="{39F9BE8F-0AA2-4F35-8FA5-894F89E84D8C}">
      <dgm:prSet/>
      <dgm:spPr/>
      <dgm:t>
        <a:bodyPr/>
        <a:lstStyle/>
        <a:p>
          <a:endParaRPr lang="en-US"/>
        </a:p>
      </dgm:t>
    </dgm:pt>
    <dgm:pt modelId="{4CA30BDC-5DF6-4090-A1C1-635526068998}" type="sibTrans" cxnId="{39F9BE8F-0AA2-4F35-8FA5-894F89E84D8C}">
      <dgm:prSet/>
      <dgm:spPr/>
      <dgm:t>
        <a:bodyPr/>
        <a:lstStyle/>
        <a:p>
          <a:endParaRPr lang="en-US"/>
        </a:p>
      </dgm:t>
    </dgm:pt>
    <dgm:pt modelId="{7888D3D9-0D3D-497D-9620-712A58212B02}">
      <dgm:prSet/>
      <dgm:spPr/>
      <dgm:t>
        <a:bodyPr/>
        <a:lstStyle/>
        <a:p>
          <a:r>
            <a:rPr lang="tr-TR"/>
            <a:t>Bireye özgü hizmetlerdir.</a:t>
          </a:r>
          <a:endParaRPr lang="en-US"/>
        </a:p>
      </dgm:t>
    </dgm:pt>
    <dgm:pt modelId="{AD7A7203-47A8-4527-87F2-E4362ED6FC96}" type="parTrans" cxnId="{0C97E28B-E857-4E47-BC4B-04BCAAA440F2}">
      <dgm:prSet/>
      <dgm:spPr/>
      <dgm:t>
        <a:bodyPr/>
        <a:lstStyle/>
        <a:p>
          <a:endParaRPr lang="en-US"/>
        </a:p>
      </dgm:t>
    </dgm:pt>
    <dgm:pt modelId="{9A8284A4-F4C7-4DA5-B182-4A27FC21B9B2}" type="sibTrans" cxnId="{0C97E28B-E857-4E47-BC4B-04BCAAA440F2}">
      <dgm:prSet/>
      <dgm:spPr/>
      <dgm:t>
        <a:bodyPr/>
        <a:lstStyle/>
        <a:p>
          <a:endParaRPr lang="en-US"/>
        </a:p>
      </dgm:t>
    </dgm:pt>
    <dgm:pt modelId="{879A3C24-4045-48C4-A91D-FF18B4C8E54E}">
      <dgm:prSet/>
      <dgm:spPr/>
      <dgm:t>
        <a:bodyPr/>
        <a:lstStyle/>
        <a:p>
          <a:r>
            <a:rPr lang="tr-TR"/>
            <a:t>Acil, ertelenemez özellik taşır.</a:t>
          </a:r>
          <a:endParaRPr lang="en-US"/>
        </a:p>
      </dgm:t>
    </dgm:pt>
    <dgm:pt modelId="{7287D5AA-AC86-44E5-A916-C82CABA7B56B}" type="parTrans" cxnId="{47BEF0AE-85C9-42EF-8A36-420BC57A1D77}">
      <dgm:prSet/>
      <dgm:spPr/>
      <dgm:t>
        <a:bodyPr/>
        <a:lstStyle/>
        <a:p>
          <a:endParaRPr lang="en-US"/>
        </a:p>
      </dgm:t>
    </dgm:pt>
    <dgm:pt modelId="{2B3DF5A4-1CB1-43F9-86A4-48CAB72E592D}" type="sibTrans" cxnId="{47BEF0AE-85C9-42EF-8A36-420BC57A1D77}">
      <dgm:prSet/>
      <dgm:spPr/>
      <dgm:t>
        <a:bodyPr/>
        <a:lstStyle/>
        <a:p>
          <a:endParaRPr lang="en-US"/>
        </a:p>
      </dgm:t>
    </dgm:pt>
    <dgm:pt modelId="{C77B56ED-A547-44EC-AA4C-807FCC188935}">
      <dgm:prSet/>
      <dgm:spPr/>
      <dgm:t>
        <a:bodyPr/>
        <a:lstStyle/>
        <a:p>
          <a:r>
            <a:rPr lang="tr-TR"/>
            <a:t>Hata ve belirsizliklere karşı oldukça duyarlı.</a:t>
          </a:r>
          <a:endParaRPr lang="en-US"/>
        </a:p>
      </dgm:t>
    </dgm:pt>
    <dgm:pt modelId="{B64816D9-82A5-4F63-8A3D-8FE387A2E84C}" type="parTrans" cxnId="{01BDED56-7FFE-4DF4-BFE6-2E98E38B869C}">
      <dgm:prSet/>
      <dgm:spPr/>
      <dgm:t>
        <a:bodyPr/>
        <a:lstStyle/>
        <a:p>
          <a:endParaRPr lang="en-US"/>
        </a:p>
      </dgm:t>
    </dgm:pt>
    <dgm:pt modelId="{4CBAA49C-2AEF-4FF8-B52E-3CE503D5AE3F}" type="sibTrans" cxnId="{01BDED56-7FFE-4DF4-BFE6-2E98E38B869C}">
      <dgm:prSet/>
      <dgm:spPr/>
      <dgm:t>
        <a:bodyPr/>
        <a:lstStyle/>
        <a:p>
          <a:endParaRPr lang="en-US"/>
        </a:p>
      </dgm:t>
    </dgm:pt>
    <dgm:pt modelId="{7C098D3A-D1EA-4C03-A7C3-3DF98774D82C}">
      <dgm:prSet/>
      <dgm:spPr/>
      <dgm:t>
        <a:bodyPr/>
        <a:lstStyle/>
        <a:p>
          <a:r>
            <a:rPr lang="tr-TR"/>
            <a:t>Hizmetin boyutu ve kapsamı hizmetten yararlananlar tarafından belirlenemez.</a:t>
          </a:r>
          <a:endParaRPr lang="en-US"/>
        </a:p>
      </dgm:t>
    </dgm:pt>
    <dgm:pt modelId="{F70544E1-B880-4405-BB1D-02B964965FBF}" type="parTrans" cxnId="{36E1EF0C-C3D2-443A-B6B6-096C16AB0346}">
      <dgm:prSet/>
      <dgm:spPr/>
      <dgm:t>
        <a:bodyPr/>
        <a:lstStyle/>
        <a:p>
          <a:endParaRPr lang="en-US"/>
        </a:p>
      </dgm:t>
    </dgm:pt>
    <dgm:pt modelId="{795961B3-CA71-41A1-8645-3EEBEFBFB992}" type="sibTrans" cxnId="{36E1EF0C-C3D2-443A-B6B6-096C16AB0346}">
      <dgm:prSet/>
      <dgm:spPr/>
      <dgm:t>
        <a:bodyPr/>
        <a:lstStyle/>
        <a:p>
          <a:endParaRPr lang="en-US"/>
        </a:p>
      </dgm:t>
    </dgm:pt>
    <dgm:pt modelId="{06594542-4115-490F-8902-224654E4ED67}">
      <dgm:prSet/>
      <dgm:spPr/>
      <dgm:t>
        <a:bodyPr/>
        <a:lstStyle/>
        <a:p>
          <a:r>
            <a:rPr lang="tr-TR"/>
            <a:t>Hizmetlerinin bir bölümü toplumsal ve kamusal bir nitelik taşır. </a:t>
          </a:r>
          <a:endParaRPr lang="en-US"/>
        </a:p>
      </dgm:t>
    </dgm:pt>
    <dgm:pt modelId="{AD125443-6135-4885-8F00-AE7139F2092D}" type="parTrans" cxnId="{495FE0BA-BC8F-46D6-B41B-B780A8DE587C}">
      <dgm:prSet/>
      <dgm:spPr/>
      <dgm:t>
        <a:bodyPr/>
        <a:lstStyle/>
        <a:p>
          <a:endParaRPr lang="en-US"/>
        </a:p>
      </dgm:t>
    </dgm:pt>
    <dgm:pt modelId="{FA911CA4-1ADE-47D7-A329-3C6D972863DD}" type="sibTrans" cxnId="{495FE0BA-BC8F-46D6-B41B-B780A8DE587C}">
      <dgm:prSet/>
      <dgm:spPr/>
      <dgm:t>
        <a:bodyPr/>
        <a:lstStyle/>
        <a:p>
          <a:endParaRPr lang="en-US"/>
        </a:p>
      </dgm:t>
    </dgm:pt>
    <dgm:pt modelId="{FB96AB0E-FB56-4BAB-A612-2E7D80D678DE}">
      <dgm:prSet/>
      <dgm:spPr/>
      <dgm:t>
        <a:bodyPr/>
        <a:lstStyle/>
        <a:p>
          <a:r>
            <a:rPr lang="tr-TR"/>
            <a:t>Hizmetler paraya çevrilemez </a:t>
          </a:r>
          <a:endParaRPr lang="en-US"/>
        </a:p>
      </dgm:t>
    </dgm:pt>
    <dgm:pt modelId="{9A25EDBA-C10C-4E06-AD0D-1D2865FCE4FE}" type="parTrans" cxnId="{8B0D7A93-C623-4A4D-BC59-204A4C6EC2DF}">
      <dgm:prSet/>
      <dgm:spPr/>
      <dgm:t>
        <a:bodyPr/>
        <a:lstStyle/>
        <a:p>
          <a:endParaRPr lang="en-US"/>
        </a:p>
      </dgm:t>
    </dgm:pt>
    <dgm:pt modelId="{0DC90428-E1D9-448D-80F0-671998F07FA8}" type="sibTrans" cxnId="{8B0D7A93-C623-4A4D-BC59-204A4C6EC2DF}">
      <dgm:prSet/>
      <dgm:spPr/>
      <dgm:t>
        <a:bodyPr/>
        <a:lstStyle/>
        <a:p>
          <a:endParaRPr lang="en-US"/>
        </a:p>
      </dgm:t>
    </dgm:pt>
    <dgm:pt modelId="{E66FEECB-CF6D-4F31-9D5A-7DF7924A39C0}" type="pres">
      <dgm:prSet presAssocID="{9C39530E-3DBC-4A72-BDD2-F70C0839980B}" presName="diagram" presStyleCnt="0">
        <dgm:presLayoutVars>
          <dgm:dir/>
          <dgm:resizeHandles val="exact"/>
        </dgm:presLayoutVars>
      </dgm:prSet>
      <dgm:spPr/>
    </dgm:pt>
    <dgm:pt modelId="{BEAF7F44-B2F9-4D61-8574-AA2235F4C93D}" type="pres">
      <dgm:prSet presAssocID="{2A10F106-800B-4610-AE00-406F1A1A7262}" presName="node" presStyleLbl="node1" presStyleIdx="0" presStyleCnt="11">
        <dgm:presLayoutVars>
          <dgm:bulletEnabled val="1"/>
        </dgm:presLayoutVars>
      </dgm:prSet>
      <dgm:spPr/>
    </dgm:pt>
    <dgm:pt modelId="{E7A083E0-AC0E-4EC8-B39B-F9E207E5D18F}" type="pres">
      <dgm:prSet presAssocID="{E4454F6A-0E7C-419D-AB98-B4D7A70FD7F0}" presName="sibTrans" presStyleCnt="0"/>
      <dgm:spPr/>
    </dgm:pt>
    <dgm:pt modelId="{9350FA16-C4F9-48EF-9306-98583529B12C}" type="pres">
      <dgm:prSet presAssocID="{1E0BF3BD-E70D-4361-9186-A27CB5AD8210}" presName="node" presStyleLbl="node1" presStyleIdx="1" presStyleCnt="11">
        <dgm:presLayoutVars>
          <dgm:bulletEnabled val="1"/>
        </dgm:presLayoutVars>
      </dgm:prSet>
      <dgm:spPr/>
    </dgm:pt>
    <dgm:pt modelId="{BA414DDE-E834-40C9-8E4D-FC54B7084A4A}" type="pres">
      <dgm:prSet presAssocID="{4FEB206A-8F2C-4AC4-884A-7C19217E4258}" presName="sibTrans" presStyleCnt="0"/>
      <dgm:spPr/>
    </dgm:pt>
    <dgm:pt modelId="{C3EA2172-2F7F-44A6-BB8B-2DA3044A931C}" type="pres">
      <dgm:prSet presAssocID="{E2126D47-3E4D-4D48-BC1C-A9FF0F5927C7}" presName="node" presStyleLbl="node1" presStyleIdx="2" presStyleCnt="11">
        <dgm:presLayoutVars>
          <dgm:bulletEnabled val="1"/>
        </dgm:presLayoutVars>
      </dgm:prSet>
      <dgm:spPr/>
    </dgm:pt>
    <dgm:pt modelId="{8FE6D81B-B2A9-40A4-BFB4-F3A8D782B64E}" type="pres">
      <dgm:prSet presAssocID="{51250375-2D54-48D0-B543-BEFA46DE386D}" presName="sibTrans" presStyleCnt="0"/>
      <dgm:spPr/>
    </dgm:pt>
    <dgm:pt modelId="{356FC42C-024A-4A41-A044-DA1CC5E6903C}" type="pres">
      <dgm:prSet presAssocID="{91768ADA-9AEA-4FEB-9CE5-20B2420F7FCE}" presName="node" presStyleLbl="node1" presStyleIdx="3" presStyleCnt="11">
        <dgm:presLayoutVars>
          <dgm:bulletEnabled val="1"/>
        </dgm:presLayoutVars>
      </dgm:prSet>
      <dgm:spPr/>
    </dgm:pt>
    <dgm:pt modelId="{E052319A-325C-4AA3-A023-1366507AF4D1}" type="pres">
      <dgm:prSet presAssocID="{E0A72D14-0AA3-4D58-91C2-5ACCE529B23C}" presName="sibTrans" presStyleCnt="0"/>
      <dgm:spPr/>
    </dgm:pt>
    <dgm:pt modelId="{F2186B03-BA6B-46D2-A4F1-9A04B4C3CB38}" type="pres">
      <dgm:prSet presAssocID="{6274F8CC-5970-4DC8-9AD5-2DC6EF226965}" presName="node" presStyleLbl="node1" presStyleIdx="4" presStyleCnt="11">
        <dgm:presLayoutVars>
          <dgm:bulletEnabled val="1"/>
        </dgm:presLayoutVars>
      </dgm:prSet>
      <dgm:spPr/>
    </dgm:pt>
    <dgm:pt modelId="{79104159-018F-48A6-BF16-5C2506868D82}" type="pres">
      <dgm:prSet presAssocID="{4CA30BDC-5DF6-4090-A1C1-635526068998}" presName="sibTrans" presStyleCnt="0"/>
      <dgm:spPr/>
    </dgm:pt>
    <dgm:pt modelId="{18D3C8C1-1D63-4B10-9538-97ACF1AF445F}" type="pres">
      <dgm:prSet presAssocID="{7888D3D9-0D3D-497D-9620-712A58212B02}" presName="node" presStyleLbl="node1" presStyleIdx="5" presStyleCnt="11">
        <dgm:presLayoutVars>
          <dgm:bulletEnabled val="1"/>
        </dgm:presLayoutVars>
      </dgm:prSet>
      <dgm:spPr/>
    </dgm:pt>
    <dgm:pt modelId="{7460E0D5-C907-4F79-98D1-8B33ABCC1FCE}" type="pres">
      <dgm:prSet presAssocID="{9A8284A4-F4C7-4DA5-B182-4A27FC21B9B2}" presName="sibTrans" presStyleCnt="0"/>
      <dgm:spPr/>
    </dgm:pt>
    <dgm:pt modelId="{96EB63CE-1D17-4913-ABA4-36E0B92B9192}" type="pres">
      <dgm:prSet presAssocID="{879A3C24-4045-48C4-A91D-FF18B4C8E54E}" presName="node" presStyleLbl="node1" presStyleIdx="6" presStyleCnt="11">
        <dgm:presLayoutVars>
          <dgm:bulletEnabled val="1"/>
        </dgm:presLayoutVars>
      </dgm:prSet>
      <dgm:spPr/>
    </dgm:pt>
    <dgm:pt modelId="{F53FBC28-182F-466B-BA63-71CC8FE00B1C}" type="pres">
      <dgm:prSet presAssocID="{2B3DF5A4-1CB1-43F9-86A4-48CAB72E592D}" presName="sibTrans" presStyleCnt="0"/>
      <dgm:spPr/>
    </dgm:pt>
    <dgm:pt modelId="{A5DF0595-6B9E-4B7E-9105-BDF805E954AF}" type="pres">
      <dgm:prSet presAssocID="{C77B56ED-A547-44EC-AA4C-807FCC188935}" presName="node" presStyleLbl="node1" presStyleIdx="7" presStyleCnt="11">
        <dgm:presLayoutVars>
          <dgm:bulletEnabled val="1"/>
        </dgm:presLayoutVars>
      </dgm:prSet>
      <dgm:spPr/>
    </dgm:pt>
    <dgm:pt modelId="{B5CFB2A9-AC01-4BB8-9306-34E199E9A7BC}" type="pres">
      <dgm:prSet presAssocID="{4CBAA49C-2AEF-4FF8-B52E-3CE503D5AE3F}" presName="sibTrans" presStyleCnt="0"/>
      <dgm:spPr/>
    </dgm:pt>
    <dgm:pt modelId="{652225C2-AE41-4B0A-8C0F-690CA18140D0}" type="pres">
      <dgm:prSet presAssocID="{7C098D3A-D1EA-4C03-A7C3-3DF98774D82C}" presName="node" presStyleLbl="node1" presStyleIdx="8" presStyleCnt="11">
        <dgm:presLayoutVars>
          <dgm:bulletEnabled val="1"/>
        </dgm:presLayoutVars>
      </dgm:prSet>
      <dgm:spPr/>
    </dgm:pt>
    <dgm:pt modelId="{66C98E86-FB86-40B0-AE12-EBE146C2BFCD}" type="pres">
      <dgm:prSet presAssocID="{795961B3-CA71-41A1-8645-3EEBEFBFB992}" presName="sibTrans" presStyleCnt="0"/>
      <dgm:spPr/>
    </dgm:pt>
    <dgm:pt modelId="{E66ACA79-3048-4F76-A02E-17CD142658FB}" type="pres">
      <dgm:prSet presAssocID="{06594542-4115-490F-8902-224654E4ED67}" presName="node" presStyleLbl="node1" presStyleIdx="9" presStyleCnt="11">
        <dgm:presLayoutVars>
          <dgm:bulletEnabled val="1"/>
        </dgm:presLayoutVars>
      </dgm:prSet>
      <dgm:spPr/>
    </dgm:pt>
    <dgm:pt modelId="{7C179748-AC85-41BD-9F37-F6DDA04ED38F}" type="pres">
      <dgm:prSet presAssocID="{FA911CA4-1ADE-47D7-A329-3C6D972863DD}" presName="sibTrans" presStyleCnt="0"/>
      <dgm:spPr/>
    </dgm:pt>
    <dgm:pt modelId="{5318EDA2-EC31-4108-9597-B12B42D66DF2}" type="pres">
      <dgm:prSet presAssocID="{FB96AB0E-FB56-4BAB-A612-2E7D80D678DE}" presName="node" presStyleLbl="node1" presStyleIdx="10" presStyleCnt="11">
        <dgm:presLayoutVars>
          <dgm:bulletEnabled val="1"/>
        </dgm:presLayoutVars>
      </dgm:prSet>
      <dgm:spPr/>
    </dgm:pt>
  </dgm:ptLst>
  <dgm:cxnLst>
    <dgm:cxn modelId="{36E1EF0C-C3D2-443A-B6B6-096C16AB0346}" srcId="{9C39530E-3DBC-4A72-BDD2-F70C0839980B}" destId="{7C098D3A-D1EA-4C03-A7C3-3DF98774D82C}" srcOrd="8" destOrd="0" parTransId="{F70544E1-B880-4405-BB1D-02B964965FBF}" sibTransId="{795961B3-CA71-41A1-8645-3EEBEFBFB992}"/>
    <dgm:cxn modelId="{9DBE721A-B7D0-4AD1-AE26-41AD584C4C83}" srcId="{9C39530E-3DBC-4A72-BDD2-F70C0839980B}" destId="{91768ADA-9AEA-4FEB-9CE5-20B2420F7FCE}" srcOrd="3" destOrd="0" parTransId="{91495E63-EE82-4676-8A37-9F3839C67787}" sibTransId="{E0A72D14-0AA3-4D58-91C2-5ACCE529B23C}"/>
    <dgm:cxn modelId="{9D85D22D-95A5-4AFF-B79F-48480E64D22D}" type="presOf" srcId="{6274F8CC-5970-4DC8-9AD5-2DC6EF226965}" destId="{F2186B03-BA6B-46D2-A4F1-9A04B4C3CB38}" srcOrd="0" destOrd="0" presId="urn:microsoft.com/office/officeart/2005/8/layout/default"/>
    <dgm:cxn modelId="{B1EAB833-AB25-46B4-8A68-E47D6C792CC3}" srcId="{9C39530E-3DBC-4A72-BDD2-F70C0839980B}" destId="{E2126D47-3E4D-4D48-BC1C-A9FF0F5927C7}" srcOrd="2" destOrd="0" parTransId="{E25F0393-C309-45EB-845D-72467ED58252}" sibTransId="{51250375-2D54-48D0-B543-BEFA46DE386D}"/>
    <dgm:cxn modelId="{15C4D243-A3B6-49C5-A5BE-9E6BF64ABF54}" type="presOf" srcId="{C77B56ED-A547-44EC-AA4C-807FCC188935}" destId="{A5DF0595-6B9E-4B7E-9105-BDF805E954AF}" srcOrd="0" destOrd="0" presId="urn:microsoft.com/office/officeart/2005/8/layout/default"/>
    <dgm:cxn modelId="{01BDED56-7FFE-4DF4-BFE6-2E98E38B869C}" srcId="{9C39530E-3DBC-4A72-BDD2-F70C0839980B}" destId="{C77B56ED-A547-44EC-AA4C-807FCC188935}" srcOrd="7" destOrd="0" parTransId="{B64816D9-82A5-4F63-8A3D-8FE387A2E84C}" sibTransId="{4CBAA49C-2AEF-4FF8-B52E-3CE503D5AE3F}"/>
    <dgm:cxn modelId="{0C97E28B-E857-4E47-BC4B-04BCAAA440F2}" srcId="{9C39530E-3DBC-4A72-BDD2-F70C0839980B}" destId="{7888D3D9-0D3D-497D-9620-712A58212B02}" srcOrd="5" destOrd="0" parTransId="{AD7A7203-47A8-4527-87F2-E4362ED6FC96}" sibTransId="{9A8284A4-F4C7-4DA5-B182-4A27FC21B9B2}"/>
    <dgm:cxn modelId="{92E29D8F-1721-4994-B712-C74E8CE3AFBA}" type="presOf" srcId="{7C098D3A-D1EA-4C03-A7C3-3DF98774D82C}" destId="{652225C2-AE41-4B0A-8C0F-690CA18140D0}" srcOrd="0" destOrd="0" presId="urn:microsoft.com/office/officeart/2005/8/layout/default"/>
    <dgm:cxn modelId="{39F9BE8F-0AA2-4F35-8FA5-894F89E84D8C}" srcId="{9C39530E-3DBC-4A72-BDD2-F70C0839980B}" destId="{6274F8CC-5970-4DC8-9AD5-2DC6EF226965}" srcOrd="4" destOrd="0" parTransId="{AFB8902F-86C3-4307-8FE3-9FE5A459F023}" sibTransId="{4CA30BDC-5DF6-4090-A1C1-635526068998}"/>
    <dgm:cxn modelId="{8B0D7A93-C623-4A4D-BC59-204A4C6EC2DF}" srcId="{9C39530E-3DBC-4A72-BDD2-F70C0839980B}" destId="{FB96AB0E-FB56-4BAB-A612-2E7D80D678DE}" srcOrd="10" destOrd="0" parTransId="{9A25EDBA-C10C-4E06-AD0D-1D2865FCE4FE}" sibTransId="{0DC90428-E1D9-448D-80F0-671998F07FA8}"/>
    <dgm:cxn modelId="{2AF3C498-8880-4D7F-88EF-3AF98CF0E841}" type="presOf" srcId="{FB96AB0E-FB56-4BAB-A612-2E7D80D678DE}" destId="{5318EDA2-EC31-4108-9597-B12B42D66DF2}" srcOrd="0" destOrd="0" presId="urn:microsoft.com/office/officeart/2005/8/layout/default"/>
    <dgm:cxn modelId="{C0388E9A-3D18-41A1-B16F-5E551AB4DB45}" type="presOf" srcId="{06594542-4115-490F-8902-224654E4ED67}" destId="{E66ACA79-3048-4F76-A02E-17CD142658FB}" srcOrd="0" destOrd="0" presId="urn:microsoft.com/office/officeart/2005/8/layout/default"/>
    <dgm:cxn modelId="{4040289B-12E5-4275-8C81-9F281AA9D1C0}" type="presOf" srcId="{7888D3D9-0D3D-497D-9620-712A58212B02}" destId="{18D3C8C1-1D63-4B10-9538-97ACF1AF445F}" srcOrd="0" destOrd="0" presId="urn:microsoft.com/office/officeart/2005/8/layout/default"/>
    <dgm:cxn modelId="{47BEF0AE-85C9-42EF-8A36-420BC57A1D77}" srcId="{9C39530E-3DBC-4A72-BDD2-F70C0839980B}" destId="{879A3C24-4045-48C4-A91D-FF18B4C8E54E}" srcOrd="6" destOrd="0" parTransId="{7287D5AA-AC86-44E5-A916-C82CABA7B56B}" sibTransId="{2B3DF5A4-1CB1-43F9-86A4-48CAB72E592D}"/>
    <dgm:cxn modelId="{495FE0BA-BC8F-46D6-B41B-B780A8DE587C}" srcId="{9C39530E-3DBC-4A72-BDD2-F70C0839980B}" destId="{06594542-4115-490F-8902-224654E4ED67}" srcOrd="9" destOrd="0" parTransId="{AD125443-6135-4885-8F00-AE7139F2092D}" sibTransId="{FA911CA4-1ADE-47D7-A329-3C6D972863DD}"/>
    <dgm:cxn modelId="{606E37BC-C55E-4A98-8B97-A5F5741D567D}" srcId="{9C39530E-3DBC-4A72-BDD2-F70C0839980B}" destId="{2A10F106-800B-4610-AE00-406F1A1A7262}" srcOrd="0" destOrd="0" parTransId="{C59A6925-C78C-4C62-96F2-95315F63BAFA}" sibTransId="{E4454F6A-0E7C-419D-AB98-B4D7A70FD7F0}"/>
    <dgm:cxn modelId="{1A8889BE-C620-4EE5-8FF9-4F86CBE26294}" type="presOf" srcId="{9C39530E-3DBC-4A72-BDD2-F70C0839980B}" destId="{E66FEECB-CF6D-4F31-9D5A-7DF7924A39C0}" srcOrd="0" destOrd="0" presId="urn:microsoft.com/office/officeart/2005/8/layout/default"/>
    <dgm:cxn modelId="{73E4C2D3-2C7D-4BC4-A310-B06A9D5E3FBD}" type="presOf" srcId="{1E0BF3BD-E70D-4361-9186-A27CB5AD8210}" destId="{9350FA16-C4F9-48EF-9306-98583529B12C}" srcOrd="0" destOrd="0" presId="urn:microsoft.com/office/officeart/2005/8/layout/default"/>
    <dgm:cxn modelId="{BD3AE4E6-A224-4605-9780-B978A1CB6B3E}" type="presOf" srcId="{E2126D47-3E4D-4D48-BC1C-A9FF0F5927C7}" destId="{C3EA2172-2F7F-44A6-BB8B-2DA3044A931C}" srcOrd="0" destOrd="0" presId="urn:microsoft.com/office/officeart/2005/8/layout/default"/>
    <dgm:cxn modelId="{F64AB2E9-9D32-45AF-8FDB-4AC19AC7ECED}" type="presOf" srcId="{879A3C24-4045-48C4-A91D-FF18B4C8E54E}" destId="{96EB63CE-1D17-4913-ABA4-36E0B92B9192}" srcOrd="0" destOrd="0" presId="urn:microsoft.com/office/officeart/2005/8/layout/default"/>
    <dgm:cxn modelId="{F62DFEF2-6EEE-47A5-8337-9A3B75A5258D}" srcId="{9C39530E-3DBC-4A72-BDD2-F70C0839980B}" destId="{1E0BF3BD-E70D-4361-9186-A27CB5AD8210}" srcOrd="1" destOrd="0" parTransId="{CA93D63D-B8C8-49E3-A658-DFDE566F4CF4}" sibTransId="{4FEB206A-8F2C-4AC4-884A-7C19217E4258}"/>
    <dgm:cxn modelId="{CA304BFA-7A63-42F5-A6CE-F5CA07C243CC}" type="presOf" srcId="{2A10F106-800B-4610-AE00-406F1A1A7262}" destId="{BEAF7F44-B2F9-4D61-8574-AA2235F4C93D}" srcOrd="0" destOrd="0" presId="urn:microsoft.com/office/officeart/2005/8/layout/default"/>
    <dgm:cxn modelId="{9E385DFD-7C19-45D1-95FD-4F25F078B21A}" type="presOf" srcId="{91768ADA-9AEA-4FEB-9CE5-20B2420F7FCE}" destId="{356FC42C-024A-4A41-A044-DA1CC5E6903C}" srcOrd="0" destOrd="0" presId="urn:microsoft.com/office/officeart/2005/8/layout/default"/>
    <dgm:cxn modelId="{A3D9B29E-9453-48E6-A0B0-E5990AB0897C}" type="presParOf" srcId="{E66FEECB-CF6D-4F31-9D5A-7DF7924A39C0}" destId="{BEAF7F44-B2F9-4D61-8574-AA2235F4C93D}" srcOrd="0" destOrd="0" presId="urn:microsoft.com/office/officeart/2005/8/layout/default"/>
    <dgm:cxn modelId="{6E4BDC8F-6484-49BC-9BFC-BDB989299BAE}" type="presParOf" srcId="{E66FEECB-CF6D-4F31-9D5A-7DF7924A39C0}" destId="{E7A083E0-AC0E-4EC8-B39B-F9E207E5D18F}" srcOrd="1" destOrd="0" presId="urn:microsoft.com/office/officeart/2005/8/layout/default"/>
    <dgm:cxn modelId="{28A3ED8D-2190-4F9E-82A5-D34257C8459A}" type="presParOf" srcId="{E66FEECB-CF6D-4F31-9D5A-7DF7924A39C0}" destId="{9350FA16-C4F9-48EF-9306-98583529B12C}" srcOrd="2" destOrd="0" presId="urn:microsoft.com/office/officeart/2005/8/layout/default"/>
    <dgm:cxn modelId="{7BD36CD5-05FE-434D-B354-3F95A384CFD4}" type="presParOf" srcId="{E66FEECB-CF6D-4F31-9D5A-7DF7924A39C0}" destId="{BA414DDE-E834-40C9-8E4D-FC54B7084A4A}" srcOrd="3" destOrd="0" presId="urn:microsoft.com/office/officeart/2005/8/layout/default"/>
    <dgm:cxn modelId="{685B708E-DC1E-474F-9839-1CC61E1B5D75}" type="presParOf" srcId="{E66FEECB-CF6D-4F31-9D5A-7DF7924A39C0}" destId="{C3EA2172-2F7F-44A6-BB8B-2DA3044A931C}" srcOrd="4" destOrd="0" presId="urn:microsoft.com/office/officeart/2005/8/layout/default"/>
    <dgm:cxn modelId="{7BC83534-1440-4E57-844B-62874EF3E6D6}" type="presParOf" srcId="{E66FEECB-CF6D-4F31-9D5A-7DF7924A39C0}" destId="{8FE6D81B-B2A9-40A4-BFB4-F3A8D782B64E}" srcOrd="5" destOrd="0" presId="urn:microsoft.com/office/officeart/2005/8/layout/default"/>
    <dgm:cxn modelId="{D2671FFA-298F-48F7-A788-073FD1560951}" type="presParOf" srcId="{E66FEECB-CF6D-4F31-9D5A-7DF7924A39C0}" destId="{356FC42C-024A-4A41-A044-DA1CC5E6903C}" srcOrd="6" destOrd="0" presId="urn:microsoft.com/office/officeart/2005/8/layout/default"/>
    <dgm:cxn modelId="{06D8E28B-919A-4D1A-931A-2F3912A3A853}" type="presParOf" srcId="{E66FEECB-CF6D-4F31-9D5A-7DF7924A39C0}" destId="{E052319A-325C-4AA3-A023-1366507AF4D1}" srcOrd="7" destOrd="0" presId="urn:microsoft.com/office/officeart/2005/8/layout/default"/>
    <dgm:cxn modelId="{A7C1D723-6617-48F9-803D-8C9A02C1F45B}" type="presParOf" srcId="{E66FEECB-CF6D-4F31-9D5A-7DF7924A39C0}" destId="{F2186B03-BA6B-46D2-A4F1-9A04B4C3CB38}" srcOrd="8" destOrd="0" presId="urn:microsoft.com/office/officeart/2005/8/layout/default"/>
    <dgm:cxn modelId="{83265F70-1888-4EDE-B515-04A3E4CD3B6A}" type="presParOf" srcId="{E66FEECB-CF6D-4F31-9D5A-7DF7924A39C0}" destId="{79104159-018F-48A6-BF16-5C2506868D82}" srcOrd="9" destOrd="0" presId="urn:microsoft.com/office/officeart/2005/8/layout/default"/>
    <dgm:cxn modelId="{25C6E670-243C-4456-9104-BD41AB54E5D8}" type="presParOf" srcId="{E66FEECB-CF6D-4F31-9D5A-7DF7924A39C0}" destId="{18D3C8C1-1D63-4B10-9538-97ACF1AF445F}" srcOrd="10" destOrd="0" presId="urn:microsoft.com/office/officeart/2005/8/layout/default"/>
    <dgm:cxn modelId="{9F67C314-0427-4341-9918-4220D18ADF85}" type="presParOf" srcId="{E66FEECB-CF6D-4F31-9D5A-7DF7924A39C0}" destId="{7460E0D5-C907-4F79-98D1-8B33ABCC1FCE}" srcOrd="11" destOrd="0" presId="urn:microsoft.com/office/officeart/2005/8/layout/default"/>
    <dgm:cxn modelId="{87475DD1-0725-4F93-8B04-40B59F4475EA}" type="presParOf" srcId="{E66FEECB-CF6D-4F31-9D5A-7DF7924A39C0}" destId="{96EB63CE-1D17-4913-ABA4-36E0B92B9192}" srcOrd="12" destOrd="0" presId="urn:microsoft.com/office/officeart/2005/8/layout/default"/>
    <dgm:cxn modelId="{AF380211-D3CB-4643-AB49-9AFF45FBE946}" type="presParOf" srcId="{E66FEECB-CF6D-4F31-9D5A-7DF7924A39C0}" destId="{F53FBC28-182F-466B-BA63-71CC8FE00B1C}" srcOrd="13" destOrd="0" presId="urn:microsoft.com/office/officeart/2005/8/layout/default"/>
    <dgm:cxn modelId="{2DAEC701-B8A7-4E75-855C-759500C78D90}" type="presParOf" srcId="{E66FEECB-CF6D-4F31-9D5A-7DF7924A39C0}" destId="{A5DF0595-6B9E-4B7E-9105-BDF805E954AF}" srcOrd="14" destOrd="0" presId="urn:microsoft.com/office/officeart/2005/8/layout/default"/>
    <dgm:cxn modelId="{3A54494E-B938-4F85-AC5D-FA2EE7880B93}" type="presParOf" srcId="{E66FEECB-CF6D-4F31-9D5A-7DF7924A39C0}" destId="{B5CFB2A9-AC01-4BB8-9306-34E199E9A7BC}" srcOrd="15" destOrd="0" presId="urn:microsoft.com/office/officeart/2005/8/layout/default"/>
    <dgm:cxn modelId="{28D79324-3F8C-4B2F-A955-4C92889627FE}" type="presParOf" srcId="{E66FEECB-CF6D-4F31-9D5A-7DF7924A39C0}" destId="{652225C2-AE41-4B0A-8C0F-690CA18140D0}" srcOrd="16" destOrd="0" presId="urn:microsoft.com/office/officeart/2005/8/layout/default"/>
    <dgm:cxn modelId="{DDA77BF7-6EA9-40E2-B838-D02D7F900D3B}" type="presParOf" srcId="{E66FEECB-CF6D-4F31-9D5A-7DF7924A39C0}" destId="{66C98E86-FB86-40B0-AE12-EBE146C2BFCD}" srcOrd="17" destOrd="0" presId="urn:microsoft.com/office/officeart/2005/8/layout/default"/>
    <dgm:cxn modelId="{07CA8B10-9129-4D76-A232-0252C406B23B}" type="presParOf" srcId="{E66FEECB-CF6D-4F31-9D5A-7DF7924A39C0}" destId="{E66ACA79-3048-4F76-A02E-17CD142658FB}" srcOrd="18" destOrd="0" presId="urn:microsoft.com/office/officeart/2005/8/layout/default"/>
    <dgm:cxn modelId="{847ECBE6-F57E-4D5F-BB15-E6DA78CEB26D}" type="presParOf" srcId="{E66FEECB-CF6D-4F31-9D5A-7DF7924A39C0}" destId="{7C179748-AC85-41BD-9F37-F6DDA04ED38F}" srcOrd="19" destOrd="0" presId="urn:microsoft.com/office/officeart/2005/8/layout/default"/>
    <dgm:cxn modelId="{69F50DD3-994B-4672-95B2-45E3B775411E}" type="presParOf" srcId="{E66FEECB-CF6D-4F31-9D5A-7DF7924A39C0}" destId="{5318EDA2-EC31-4108-9597-B12B42D66DF2}"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556B3FF-ACD1-4632-B8A4-7850C3E29A91}" type="doc">
      <dgm:prSet loTypeId="urn:microsoft.com/office/officeart/2005/8/layout/default" loCatId="list" qsTypeId="urn:microsoft.com/office/officeart/2005/8/quickstyle/simple5" qsCatId="simple" csTypeId="urn:microsoft.com/office/officeart/2005/8/colors/colorful2" csCatId="colorful"/>
      <dgm:spPr/>
      <dgm:t>
        <a:bodyPr/>
        <a:lstStyle/>
        <a:p>
          <a:endParaRPr lang="en-US"/>
        </a:p>
      </dgm:t>
    </dgm:pt>
    <dgm:pt modelId="{861CF78B-E5C9-4FCF-9BF3-EC3EC9A7F570}">
      <dgm:prSet/>
      <dgm:spPr/>
      <dgm:t>
        <a:bodyPr/>
        <a:lstStyle/>
        <a:p>
          <a:r>
            <a:rPr lang="tr-TR"/>
            <a:t>Bazı bireylerin, diğerlerine kıyasla daha fazla hizmet kullanma eğilimi vardır. </a:t>
          </a:r>
          <a:endParaRPr lang="en-US"/>
        </a:p>
      </dgm:t>
    </dgm:pt>
    <dgm:pt modelId="{98E2A8DC-9D9E-4FE0-A6B1-67D4691D8E5B}" type="parTrans" cxnId="{2655FAB9-F9E8-46CA-9B79-51BD13E533CA}">
      <dgm:prSet/>
      <dgm:spPr/>
      <dgm:t>
        <a:bodyPr/>
        <a:lstStyle/>
        <a:p>
          <a:endParaRPr lang="en-US"/>
        </a:p>
      </dgm:t>
    </dgm:pt>
    <dgm:pt modelId="{56941064-C20C-4CC9-920B-BA10879CF2E8}" type="sibTrans" cxnId="{2655FAB9-F9E8-46CA-9B79-51BD13E533CA}">
      <dgm:prSet/>
      <dgm:spPr/>
      <dgm:t>
        <a:bodyPr/>
        <a:lstStyle/>
        <a:p>
          <a:endParaRPr lang="en-US"/>
        </a:p>
      </dgm:t>
    </dgm:pt>
    <dgm:pt modelId="{DD24068E-B19D-464A-A148-A9351177A516}">
      <dgm:prSet/>
      <dgm:spPr/>
      <dgm:t>
        <a:bodyPr/>
        <a:lstStyle/>
        <a:p>
          <a:r>
            <a:rPr lang="tr-TR"/>
            <a:t>Bu eğilim belirli bir hastalığın ortaya çıkışından önce var olan bireysel özellikler tarafından belirlenir. </a:t>
          </a:r>
          <a:endParaRPr lang="en-US"/>
        </a:p>
      </dgm:t>
    </dgm:pt>
    <dgm:pt modelId="{DA0E4236-4888-4D98-ADFF-46837CB6164F}" type="parTrans" cxnId="{22E9460B-D0BA-4F0F-BC56-6C649CC1B7D1}">
      <dgm:prSet/>
      <dgm:spPr/>
      <dgm:t>
        <a:bodyPr/>
        <a:lstStyle/>
        <a:p>
          <a:endParaRPr lang="en-US"/>
        </a:p>
      </dgm:t>
    </dgm:pt>
    <dgm:pt modelId="{09B2A098-0099-4725-8587-BA6A709A4F11}" type="sibTrans" cxnId="{22E9460B-D0BA-4F0F-BC56-6C649CC1B7D1}">
      <dgm:prSet/>
      <dgm:spPr/>
      <dgm:t>
        <a:bodyPr/>
        <a:lstStyle/>
        <a:p>
          <a:endParaRPr lang="en-US"/>
        </a:p>
      </dgm:t>
    </dgm:pt>
    <dgm:pt modelId="{8564FC88-CF77-43F6-86E7-ED9F07D783BC}">
      <dgm:prSet/>
      <dgm:spPr/>
      <dgm:t>
        <a:bodyPr/>
        <a:lstStyle/>
        <a:p>
          <a:r>
            <a:rPr lang="tr-TR"/>
            <a:t>Hazırlayıcı faktörler, bireyin toplumsal, ekonomik ve kişilik – davranış özelliklerini kapsamaktadır.</a:t>
          </a:r>
          <a:endParaRPr lang="en-US"/>
        </a:p>
      </dgm:t>
    </dgm:pt>
    <dgm:pt modelId="{D292BAEA-FDF0-4C50-AF6E-9129199C759C}" type="parTrans" cxnId="{6CFDFD7B-DEC6-4528-B504-2FB7B0CAFAB7}">
      <dgm:prSet/>
      <dgm:spPr/>
      <dgm:t>
        <a:bodyPr/>
        <a:lstStyle/>
        <a:p>
          <a:endParaRPr lang="en-US"/>
        </a:p>
      </dgm:t>
    </dgm:pt>
    <dgm:pt modelId="{014634C0-32B8-416B-AA15-75772AF3D75D}" type="sibTrans" cxnId="{6CFDFD7B-DEC6-4528-B504-2FB7B0CAFAB7}">
      <dgm:prSet/>
      <dgm:spPr/>
      <dgm:t>
        <a:bodyPr/>
        <a:lstStyle/>
        <a:p>
          <a:endParaRPr lang="en-US"/>
        </a:p>
      </dgm:t>
    </dgm:pt>
    <dgm:pt modelId="{0352282A-1BFB-400C-8785-ECBCD555ACD1}" type="pres">
      <dgm:prSet presAssocID="{C556B3FF-ACD1-4632-B8A4-7850C3E29A91}" presName="diagram" presStyleCnt="0">
        <dgm:presLayoutVars>
          <dgm:dir/>
          <dgm:resizeHandles val="exact"/>
        </dgm:presLayoutVars>
      </dgm:prSet>
      <dgm:spPr/>
    </dgm:pt>
    <dgm:pt modelId="{3AD4200D-2E67-4E26-8DB7-8D2320EC7EFD}" type="pres">
      <dgm:prSet presAssocID="{861CF78B-E5C9-4FCF-9BF3-EC3EC9A7F570}" presName="node" presStyleLbl="node1" presStyleIdx="0" presStyleCnt="3">
        <dgm:presLayoutVars>
          <dgm:bulletEnabled val="1"/>
        </dgm:presLayoutVars>
      </dgm:prSet>
      <dgm:spPr/>
    </dgm:pt>
    <dgm:pt modelId="{F8EF5E96-E94F-4DE5-9E3B-E1284540BEC2}" type="pres">
      <dgm:prSet presAssocID="{56941064-C20C-4CC9-920B-BA10879CF2E8}" presName="sibTrans" presStyleCnt="0"/>
      <dgm:spPr/>
    </dgm:pt>
    <dgm:pt modelId="{38E20366-C9D9-468F-8EEB-E619E0FB84AB}" type="pres">
      <dgm:prSet presAssocID="{DD24068E-B19D-464A-A148-A9351177A516}" presName="node" presStyleLbl="node1" presStyleIdx="1" presStyleCnt="3">
        <dgm:presLayoutVars>
          <dgm:bulletEnabled val="1"/>
        </dgm:presLayoutVars>
      </dgm:prSet>
      <dgm:spPr/>
    </dgm:pt>
    <dgm:pt modelId="{C798D552-26BE-46E8-B40E-CB3EF2556A79}" type="pres">
      <dgm:prSet presAssocID="{09B2A098-0099-4725-8587-BA6A709A4F11}" presName="sibTrans" presStyleCnt="0"/>
      <dgm:spPr/>
    </dgm:pt>
    <dgm:pt modelId="{5D9585D1-D6C5-4C87-9EED-EFAF0499F441}" type="pres">
      <dgm:prSet presAssocID="{8564FC88-CF77-43F6-86E7-ED9F07D783BC}" presName="node" presStyleLbl="node1" presStyleIdx="2" presStyleCnt="3">
        <dgm:presLayoutVars>
          <dgm:bulletEnabled val="1"/>
        </dgm:presLayoutVars>
      </dgm:prSet>
      <dgm:spPr/>
    </dgm:pt>
  </dgm:ptLst>
  <dgm:cxnLst>
    <dgm:cxn modelId="{22E9460B-D0BA-4F0F-BC56-6C649CC1B7D1}" srcId="{C556B3FF-ACD1-4632-B8A4-7850C3E29A91}" destId="{DD24068E-B19D-464A-A148-A9351177A516}" srcOrd="1" destOrd="0" parTransId="{DA0E4236-4888-4D98-ADFF-46837CB6164F}" sibTransId="{09B2A098-0099-4725-8587-BA6A709A4F11}"/>
    <dgm:cxn modelId="{E5C12F3D-6D16-4E36-9AA7-166B3D3E84B7}" type="presOf" srcId="{8564FC88-CF77-43F6-86E7-ED9F07D783BC}" destId="{5D9585D1-D6C5-4C87-9EED-EFAF0499F441}" srcOrd="0" destOrd="0" presId="urn:microsoft.com/office/officeart/2005/8/layout/default"/>
    <dgm:cxn modelId="{6CFDFD7B-DEC6-4528-B504-2FB7B0CAFAB7}" srcId="{C556B3FF-ACD1-4632-B8A4-7850C3E29A91}" destId="{8564FC88-CF77-43F6-86E7-ED9F07D783BC}" srcOrd="2" destOrd="0" parTransId="{D292BAEA-FDF0-4C50-AF6E-9129199C759C}" sibTransId="{014634C0-32B8-416B-AA15-75772AF3D75D}"/>
    <dgm:cxn modelId="{8B655AA1-BD43-4219-A9B0-0EF2BB80BB80}" type="presOf" srcId="{861CF78B-E5C9-4FCF-9BF3-EC3EC9A7F570}" destId="{3AD4200D-2E67-4E26-8DB7-8D2320EC7EFD}" srcOrd="0" destOrd="0" presId="urn:microsoft.com/office/officeart/2005/8/layout/default"/>
    <dgm:cxn modelId="{F6D099A1-AFEA-4638-ADDD-E4C8948AAEFA}" type="presOf" srcId="{C556B3FF-ACD1-4632-B8A4-7850C3E29A91}" destId="{0352282A-1BFB-400C-8785-ECBCD555ACD1}" srcOrd="0" destOrd="0" presId="urn:microsoft.com/office/officeart/2005/8/layout/default"/>
    <dgm:cxn modelId="{AE37FAA9-FBAE-4C15-9ADA-3060E2D8FB8D}" type="presOf" srcId="{DD24068E-B19D-464A-A148-A9351177A516}" destId="{38E20366-C9D9-468F-8EEB-E619E0FB84AB}" srcOrd="0" destOrd="0" presId="urn:microsoft.com/office/officeart/2005/8/layout/default"/>
    <dgm:cxn modelId="{2655FAB9-F9E8-46CA-9B79-51BD13E533CA}" srcId="{C556B3FF-ACD1-4632-B8A4-7850C3E29A91}" destId="{861CF78B-E5C9-4FCF-9BF3-EC3EC9A7F570}" srcOrd="0" destOrd="0" parTransId="{98E2A8DC-9D9E-4FE0-A6B1-67D4691D8E5B}" sibTransId="{56941064-C20C-4CC9-920B-BA10879CF2E8}"/>
    <dgm:cxn modelId="{DADA8743-80D2-46E2-B45E-268543A6EA8B}" type="presParOf" srcId="{0352282A-1BFB-400C-8785-ECBCD555ACD1}" destId="{3AD4200D-2E67-4E26-8DB7-8D2320EC7EFD}" srcOrd="0" destOrd="0" presId="urn:microsoft.com/office/officeart/2005/8/layout/default"/>
    <dgm:cxn modelId="{16DA3F64-2D4D-4AC2-B0DD-2D19AAF8CBC4}" type="presParOf" srcId="{0352282A-1BFB-400C-8785-ECBCD555ACD1}" destId="{F8EF5E96-E94F-4DE5-9E3B-E1284540BEC2}" srcOrd="1" destOrd="0" presId="urn:microsoft.com/office/officeart/2005/8/layout/default"/>
    <dgm:cxn modelId="{CDD40A01-8A1E-4CC8-904E-F8886E5527D1}" type="presParOf" srcId="{0352282A-1BFB-400C-8785-ECBCD555ACD1}" destId="{38E20366-C9D9-468F-8EEB-E619E0FB84AB}" srcOrd="2" destOrd="0" presId="urn:microsoft.com/office/officeart/2005/8/layout/default"/>
    <dgm:cxn modelId="{4740A1DA-EA8E-4981-B36B-7EB3F1D81535}" type="presParOf" srcId="{0352282A-1BFB-400C-8785-ECBCD555ACD1}" destId="{C798D552-26BE-46E8-B40E-CB3EF2556A79}" srcOrd="3" destOrd="0" presId="urn:microsoft.com/office/officeart/2005/8/layout/default"/>
    <dgm:cxn modelId="{9D5A6265-C818-4AF3-8424-BA12D119C135}" type="presParOf" srcId="{0352282A-1BFB-400C-8785-ECBCD555ACD1}" destId="{5D9585D1-D6C5-4C87-9EED-EFAF0499F441}"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0CE1FD4-5742-4455-801E-D98BF10F0D15}"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65B07753-ECFD-45B7-9557-7393C5129A34}">
      <dgm:prSet/>
      <dgm:spPr/>
      <dgm:t>
        <a:bodyPr/>
        <a:lstStyle/>
        <a:p>
          <a:pPr>
            <a:defRPr cap="all"/>
          </a:pPr>
          <a:r>
            <a:rPr lang="tr-TR"/>
            <a:t>Bireyler sağlık hizmeti kullanmaya ne kadar sağlıklı olsalar da hizmetten yararlanmaları için bazı araç ve imkânların olması gerekir. </a:t>
          </a:r>
          <a:endParaRPr lang="en-US"/>
        </a:p>
      </dgm:t>
    </dgm:pt>
    <dgm:pt modelId="{0F29AA7B-868B-4D7E-A9D3-E3A125DFB024}" type="parTrans" cxnId="{DAF12572-8A4C-4D4A-B3D7-946FE5D23F74}">
      <dgm:prSet/>
      <dgm:spPr/>
      <dgm:t>
        <a:bodyPr/>
        <a:lstStyle/>
        <a:p>
          <a:endParaRPr lang="en-US"/>
        </a:p>
      </dgm:t>
    </dgm:pt>
    <dgm:pt modelId="{33F620FC-527D-4889-93C2-C231066CF915}" type="sibTrans" cxnId="{DAF12572-8A4C-4D4A-B3D7-946FE5D23F74}">
      <dgm:prSet/>
      <dgm:spPr/>
      <dgm:t>
        <a:bodyPr/>
        <a:lstStyle/>
        <a:p>
          <a:endParaRPr lang="en-US"/>
        </a:p>
      </dgm:t>
    </dgm:pt>
    <dgm:pt modelId="{DD97CB80-0E95-4CB4-B74C-CF557DEC5F2B}">
      <dgm:prSet/>
      <dgm:spPr/>
      <dgm:t>
        <a:bodyPr/>
        <a:lstStyle/>
        <a:p>
          <a:pPr>
            <a:defRPr cap="all"/>
          </a:pPr>
          <a:r>
            <a:rPr lang="tr-TR"/>
            <a:t>Bireyin hizmet kullanımı ve bundan doyum sağlamasına olanak tanıyan araçlara “Kolaylaştırıcı Faktörler” denir.  </a:t>
          </a:r>
          <a:endParaRPr lang="en-US"/>
        </a:p>
      </dgm:t>
    </dgm:pt>
    <dgm:pt modelId="{5C40C07C-4597-46DE-82B7-1C7E91A29A52}" type="parTrans" cxnId="{DB43C729-2F57-4A52-8103-01AE935CA261}">
      <dgm:prSet/>
      <dgm:spPr/>
      <dgm:t>
        <a:bodyPr/>
        <a:lstStyle/>
        <a:p>
          <a:endParaRPr lang="en-US"/>
        </a:p>
      </dgm:t>
    </dgm:pt>
    <dgm:pt modelId="{8CCC408B-08A5-4E04-9819-7EA080AA9BBD}" type="sibTrans" cxnId="{DB43C729-2F57-4A52-8103-01AE935CA261}">
      <dgm:prSet/>
      <dgm:spPr/>
      <dgm:t>
        <a:bodyPr/>
        <a:lstStyle/>
        <a:p>
          <a:endParaRPr lang="en-US"/>
        </a:p>
      </dgm:t>
    </dgm:pt>
    <dgm:pt modelId="{17188F77-E288-42A1-8CBB-C9C44E1E0514}">
      <dgm:prSet/>
      <dgm:spPr/>
      <dgm:t>
        <a:bodyPr/>
        <a:lstStyle/>
        <a:p>
          <a:pPr>
            <a:defRPr cap="all"/>
          </a:pPr>
          <a:r>
            <a:rPr lang="tr-TR"/>
            <a:t>Hazırlayıcı faktörlerin mevcut olması, bireylerin sağlık hizmetlerinden yararlanacağı anlamına gelmemektedir. Bireylerin sağlık hizmetini kullanması için kolaylaştırıcı faktörlerin de mevcut olması gerekmektedir.</a:t>
          </a:r>
          <a:endParaRPr lang="en-US"/>
        </a:p>
      </dgm:t>
    </dgm:pt>
    <dgm:pt modelId="{5ED525C4-BFF4-4FDF-A986-BE8538DF1EC5}" type="parTrans" cxnId="{DF41D857-06ED-453E-A792-9C0C3403959B}">
      <dgm:prSet/>
      <dgm:spPr/>
      <dgm:t>
        <a:bodyPr/>
        <a:lstStyle/>
        <a:p>
          <a:endParaRPr lang="en-US"/>
        </a:p>
      </dgm:t>
    </dgm:pt>
    <dgm:pt modelId="{321B52E1-5A56-4A34-9AD5-2243BB9925DD}" type="sibTrans" cxnId="{DF41D857-06ED-453E-A792-9C0C3403959B}">
      <dgm:prSet/>
      <dgm:spPr/>
      <dgm:t>
        <a:bodyPr/>
        <a:lstStyle/>
        <a:p>
          <a:endParaRPr lang="en-US"/>
        </a:p>
      </dgm:t>
    </dgm:pt>
    <dgm:pt modelId="{61B5BD77-12AB-44A3-906F-EDEF6833A9AD}" type="pres">
      <dgm:prSet presAssocID="{30CE1FD4-5742-4455-801E-D98BF10F0D15}" presName="root" presStyleCnt="0">
        <dgm:presLayoutVars>
          <dgm:dir/>
          <dgm:resizeHandles val="exact"/>
        </dgm:presLayoutVars>
      </dgm:prSet>
      <dgm:spPr/>
    </dgm:pt>
    <dgm:pt modelId="{3F91194D-87AE-4E6D-ACE6-8391C7473541}" type="pres">
      <dgm:prSet presAssocID="{65B07753-ECFD-45B7-9557-7393C5129A34}" presName="compNode" presStyleCnt="0"/>
      <dgm:spPr/>
    </dgm:pt>
    <dgm:pt modelId="{D6FF1E36-8568-45A0-9F0F-2A8F312A4211}" type="pres">
      <dgm:prSet presAssocID="{65B07753-ECFD-45B7-9557-7393C5129A34}" presName="iconBgRect" presStyleLbl="bgShp" presStyleIdx="0" presStyleCnt="3"/>
      <dgm:spPr/>
    </dgm:pt>
    <dgm:pt modelId="{14D4B836-FB3A-476B-8CFA-1D749A8C2D11}" type="pres">
      <dgm:prSet presAssocID="{65B07753-ECFD-45B7-9557-7393C5129A3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oskop"/>
        </a:ext>
      </dgm:extLst>
    </dgm:pt>
    <dgm:pt modelId="{C2BF8584-B0BB-43EB-8BDF-32DDC8CEECFF}" type="pres">
      <dgm:prSet presAssocID="{65B07753-ECFD-45B7-9557-7393C5129A34}" presName="spaceRect" presStyleCnt="0"/>
      <dgm:spPr/>
    </dgm:pt>
    <dgm:pt modelId="{310AECE0-AD2A-4648-937F-5B462851CF4E}" type="pres">
      <dgm:prSet presAssocID="{65B07753-ECFD-45B7-9557-7393C5129A34}" presName="textRect" presStyleLbl="revTx" presStyleIdx="0" presStyleCnt="3">
        <dgm:presLayoutVars>
          <dgm:chMax val="1"/>
          <dgm:chPref val="1"/>
        </dgm:presLayoutVars>
      </dgm:prSet>
      <dgm:spPr/>
    </dgm:pt>
    <dgm:pt modelId="{CA5701E4-109F-4726-93E6-12660AE862AD}" type="pres">
      <dgm:prSet presAssocID="{33F620FC-527D-4889-93C2-C231066CF915}" presName="sibTrans" presStyleCnt="0"/>
      <dgm:spPr/>
    </dgm:pt>
    <dgm:pt modelId="{EEA96AC1-53D4-4660-AD5C-43C7F87BFC34}" type="pres">
      <dgm:prSet presAssocID="{DD97CB80-0E95-4CB4-B74C-CF557DEC5F2B}" presName="compNode" presStyleCnt="0"/>
      <dgm:spPr/>
    </dgm:pt>
    <dgm:pt modelId="{3DEB33C1-9C10-49F4-8A5D-E3500B298D9F}" type="pres">
      <dgm:prSet presAssocID="{DD97CB80-0E95-4CB4-B74C-CF557DEC5F2B}" presName="iconBgRect" presStyleLbl="bgShp" presStyleIdx="1" presStyleCnt="3"/>
      <dgm:spPr/>
    </dgm:pt>
    <dgm:pt modelId="{2878CC91-E672-4AA1-837A-244CB99ADF00}" type="pres">
      <dgm:prSet presAssocID="{DD97CB80-0E95-4CB4-B74C-CF557DEC5F2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ustomer Review"/>
        </a:ext>
      </dgm:extLst>
    </dgm:pt>
    <dgm:pt modelId="{B2ED1076-A0FE-486C-AE41-431A6EA7AE2C}" type="pres">
      <dgm:prSet presAssocID="{DD97CB80-0E95-4CB4-B74C-CF557DEC5F2B}" presName="spaceRect" presStyleCnt="0"/>
      <dgm:spPr/>
    </dgm:pt>
    <dgm:pt modelId="{5A6610C0-E5AB-4A9E-8DC1-88719D69AA6D}" type="pres">
      <dgm:prSet presAssocID="{DD97CB80-0E95-4CB4-B74C-CF557DEC5F2B}" presName="textRect" presStyleLbl="revTx" presStyleIdx="1" presStyleCnt="3">
        <dgm:presLayoutVars>
          <dgm:chMax val="1"/>
          <dgm:chPref val="1"/>
        </dgm:presLayoutVars>
      </dgm:prSet>
      <dgm:spPr/>
    </dgm:pt>
    <dgm:pt modelId="{5CE89FEC-4985-4447-9A2E-0DA3922C4F7B}" type="pres">
      <dgm:prSet presAssocID="{8CCC408B-08A5-4E04-9819-7EA080AA9BBD}" presName="sibTrans" presStyleCnt="0"/>
      <dgm:spPr/>
    </dgm:pt>
    <dgm:pt modelId="{59BAE84C-A4CB-4216-8676-A7BDDE93F614}" type="pres">
      <dgm:prSet presAssocID="{17188F77-E288-42A1-8CBB-C9C44E1E0514}" presName="compNode" presStyleCnt="0"/>
      <dgm:spPr/>
    </dgm:pt>
    <dgm:pt modelId="{0E385B52-6950-43E0-B2A1-6C79023B14DB}" type="pres">
      <dgm:prSet presAssocID="{17188F77-E288-42A1-8CBB-C9C44E1E0514}" presName="iconBgRect" presStyleLbl="bgShp" presStyleIdx="2" presStyleCnt="3"/>
      <dgm:spPr/>
    </dgm:pt>
    <dgm:pt modelId="{784560D0-92BA-45FC-88C8-2634B725DD4C}" type="pres">
      <dgm:prSet presAssocID="{17188F77-E288-42A1-8CBB-C9C44E1E051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stane"/>
        </a:ext>
      </dgm:extLst>
    </dgm:pt>
    <dgm:pt modelId="{24BB8A32-6A23-4CDC-9F99-AF4DEB94E1A0}" type="pres">
      <dgm:prSet presAssocID="{17188F77-E288-42A1-8CBB-C9C44E1E0514}" presName="spaceRect" presStyleCnt="0"/>
      <dgm:spPr/>
    </dgm:pt>
    <dgm:pt modelId="{6B9072EE-A6DB-4A0A-9D02-5A3ADB303B4D}" type="pres">
      <dgm:prSet presAssocID="{17188F77-E288-42A1-8CBB-C9C44E1E0514}" presName="textRect" presStyleLbl="revTx" presStyleIdx="2" presStyleCnt="3">
        <dgm:presLayoutVars>
          <dgm:chMax val="1"/>
          <dgm:chPref val="1"/>
        </dgm:presLayoutVars>
      </dgm:prSet>
      <dgm:spPr/>
    </dgm:pt>
  </dgm:ptLst>
  <dgm:cxnLst>
    <dgm:cxn modelId="{7B0DF90B-AE7B-43A1-B727-74949B90C197}" type="presOf" srcId="{17188F77-E288-42A1-8CBB-C9C44E1E0514}" destId="{6B9072EE-A6DB-4A0A-9D02-5A3ADB303B4D}" srcOrd="0" destOrd="0" presId="urn:microsoft.com/office/officeart/2018/5/layout/IconCircleLabelList"/>
    <dgm:cxn modelId="{DB43C729-2F57-4A52-8103-01AE935CA261}" srcId="{30CE1FD4-5742-4455-801E-D98BF10F0D15}" destId="{DD97CB80-0E95-4CB4-B74C-CF557DEC5F2B}" srcOrd="1" destOrd="0" parTransId="{5C40C07C-4597-46DE-82B7-1C7E91A29A52}" sibTransId="{8CCC408B-08A5-4E04-9819-7EA080AA9BBD}"/>
    <dgm:cxn modelId="{47AAE636-7615-44F6-8751-066C501250B3}" type="presOf" srcId="{30CE1FD4-5742-4455-801E-D98BF10F0D15}" destId="{61B5BD77-12AB-44A3-906F-EDEF6833A9AD}" srcOrd="0" destOrd="0" presId="urn:microsoft.com/office/officeart/2018/5/layout/IconCircleLabelList"/>
    <dgm:cxn modelId="{DAF12572-8A4C-4D4A-B3D7-946FE5D23F74}" srcId="{30CE1FD4-5742-4455-801E-D98BF10F0D15}" destId="{65B07753-ECFD-45B7-9557-7393C5129A34}" srcOrd="0" destOrd="0" parTransId="{0F29AA7B-868B-4D7E-A9D3-E3A125DFB024}" sibTransId="{33F620FC-527D-4889-93C2-C231066CF915}"/>
    <dgm:cxn modelId="{DF41D857-06ED-453E-A792-9C0C3403959B}" srcId="{30CE1FD4-5742-4455-801E-D98BF10F0D15}" destId="{17188F77-E288-42A1-8CBB-C9C44E1E0514}" srcOrd="2" destOrd="0" parTransId="{5ED525C4-BFF4-4FDF-A986-BE8538DF1EC5}" sibTransId="{321B52E1-5A56-4A34-9AD5-2243BB9925DD}"/>
    <dgm:cxn modelId="{A1397378-5006-4B31-8832-7098FFD5DBDE}" type="presOf" srcId="{DD97CB80-0E95-4CB4-B74C-CF557DEC5F2B}" destId="{5A6610C0-E5AB-4A9E-8DC1-88719D69AA6D}" srcOrd="0" destOrd="0" presId="urn:microsoft.com/office/officeart/2018/5/layout/IconCircleLabelList"/>
    <dgm:cxn modelId="{BE904EDC-BDFD-4F89-A225-9E5AFB9EE09A}" type="presOf" srcId="{65B07753-ECFD-45B7-9557-7393C5129A34}" destId="{310AECE0-AD2A-4648-937F-5B462851CF4E}" srcOrd="0" destOrd="0" presId="urn:microsoft.com/office/officeart/2018/5/layout/IconCircleLabelList"/>
    <dgm:cxn modelId="{A27D5756-9CF3-4F4F-BE78-86DA39BD11EA}" type="presParOf" srcId="{61B5BD77-12AB-44A3-906F-EDEF6833A9AD}" destId="{3F91194D-87AE-4E6D-ACE6-8391C7473541}" srcOrd="0" destOrd="0" presId="urn:microsoft.com/office/officeart/2018/5/layout/IconCircleLabelList"/>
    <dgm:cxn modelId="{2235A2A5-26CD-4BD7-A310-EB9C4F8FCD1F}" type="presParOf" srcId="{3F91194D-87AE-4E6D-ACE6-8391C7473541}" destId="{D6FF1E36-8568-45A0-9F0F-2A8F312A4211}" srcOrd="0" destOrd="0" presId="urn:microsoft.com/office/officeart/2018/5/layout/IconCircleLabelList"/>
    <dgm:cxn modelId="{F163DDFF-0EC1-462B-9552-748CF67A8F05}" type="presParOf" srcId="{3F91194D-87AE-4E6D-ACE6-8391C7473541}" destId="{14D4B836-FB3A-476B-8CFA-1D749A8C2D11}" srcOrd="1" destOrd="0" presId="urn:microsoft.com/office/officeart/2018/5/layout/IconCircleLabelList"/>
    <dgm:cxn modelId="{37D00F77-8AE0-4D9D-BCBE-462D7AF19675}" type="presParOf" srcId="{3F91194D-87AE-4E6D-ACE6-8391C7473541}" destId="{C2BF8584-B0BB-43EB-8BDF-32DDC8CEECFF}" srcOrd="2" destOrd="0" presId="urn:microsoft.com/office/officeart/2018/5/layout/IconCircleLabelList"/>
    <dgm:cxn modelId="{EF445A39-5118-4433-9C6D-6613717D7F2B}" type="presParOf" srcId="{3F91194D-87AE-4E6D-ACE6-8391C7473541}" destId="{310AECE0-AD2A-4648-937F-5B462851CF4E}" srcOrd="3" destOrd="0" presId="urn:microsoft.com/office/officeart/2018/5/layout/IconCircleLabelList"/>
    <dgm:cxn modelId="{CF10DAAC-2652-4D0C-8B5A-E2685DFC0FE7}" type="presParOf" srcId="{61B5BD77-12AB-44A3-906F-EDEF6833A9AD}" destId="{CA5701E4-109F-4726-93E6-12660AE862AD}" srcOrd="1" destOrd="0" presId="urn:microsoft.com/office/officeart/2018/5/layout/IconCircleLabelList"/>
    <dgm:cxn modelId="{5CFB53C9-34A7-4CF8-AF69-1B47E35E7794}" type="presParOf" srcId="{61B5BD77-12AB-44A3-906F-EDEF6833A9AD}" destId="{EEA96AC1-53D4-4660-AD5C-43C7F87BFC34}" srcOrd="2" destOrd="0" presId="urn:microsoft.com/office/officeart/2018/5/layout/IconCircleLabelList"/>
    <dgm:cxn modelId="{5ABD5F93-DF21-4F3F-8A2C-4B9463B4299C}" type="presParOf" srcId="{EEA96AC1-53D4-4660-AD5C-43C7F87BFC34}" destId="{3DEB33C1-9C10-49F4-8A5D-E3500B298D9F}" srcOrd="0" destOrd="0" presId="urn:microsoft.com/office/officeart/2018/5/layout/IconCircleLabelList"/>
    <dgm:cxn modelId="{0FD0D527-A9A0-4245-8856-88087E26D5E1}" type="presParOf" srcId="{EEA96AC1-53D4-4660-AD5C-43C7F87BFC34}" destId="{2878CC91-E672-4AA1-837A-244CB99ADF00}" srcOrd="1" destOrd="0" presId="urn:microsoft.com/office/officeart/2018/5/layout/IconCircleLabelList"/>
    <dgm:cxn modelId="{2E36D7F2-5E1B-4FA4-96D2-A29FD61F3291}" type="presParOf" srcId="{EEA96AC1-53D4-4660-AD5C-43C7F87BFC34}" destId="{B2ED1076-A0FE-486C-AE41-431A6EA7AE2C}" srcOrd="2" destOrd="0" presId="urn:microsoft.com/office/officeart/2018/5/layout/IconCircleLabelList"/>
    <dgm:cxn modelId="{1070D070-237A-4F34-B929-6000CA617216}" type="presParOf" srcId="{EEA96AC1-53D4-4660-AD5C-43C7F87BFC34}" destId="{5A6610C0-E5AB-4A9E-8DC1-88719D69AA6D}" srcOrd="3" destOrd="0" presId="urn:microsoft.com/office/officeart/2018/5/layout/IconCircleLabelList"/>
    <dgm:cxn modelId="{331B4E30-8875-4588-97F5-75A2803AD285}" type="presParOf" srcId="{61B5BD77-12AB-44A3-906F-EDEF6833A9AD}" destId="{5CE89FEC-4985-4447-9A2E-0DA3922C4F7B}" srcOrd="3" destOrd="0" presId="urn:microsoft.com/office/officeart/2018/5/layout/IconCircleLabelList"/>
    <dgm:cxn modelId="{59FE8C68-89D8-4269-991F-06007CF2612E}" type="presParOf" srcId="{61B5BD77-12AB-44A3-906F-EDEF6833A9AD}" destId="{59BAE84C-A4CB-4216-8676-A7BDDE93F614}" srcOrd="4" destOrd="0" presId="urn:microsoft.com/office/officeart/2018/5/layout/IconCircleLabelList"/>
    <dgm:cxn modelId="{677D626B-B782-4029-8D2F-05816981E727}" type="presParOf" srcId="{59BAE84C-A4CB-4216-8676-A7BDDE93F614}" destId="{0E385B52-6950-43E0-B2A1-6C79023B14DB}" srcOrd="0" destOrd="0" presId="urn:microsoft.com/office/officeart/2018/5/layout/IconCircleLabelList"/>
    <dgm:cxn modelId="{603E734E-909A-4EB2-A036-039766994D1C}" type="presParOf" srcId="{59BAE84C-A4CB-4216-8676-A7BDDE93F614}" destId="{784560D0-92BA-45FC-88C8-2634B725DD4C}" srcOrd="1" destOrd="0" presId="urn:microsoft.com/office/officeart/2018/5/layout/IconCircleLabelList"/>
    <dgm:cxn modelId="{7D9C469A-32C1-4585-85D2-8898A923429E}" type="presParOf" srcId="{59BAE84C-A4CB-4216-8676-A7BDDE93F614}" destId="{24BB8A32-6A23-4CDC-9F99-AF4DEB94E1A0}" srcOrd="2" destOrd="0" presId="urn:microsoft.com/office/officeart/2018/5/layout/IconCircleLabelList"/>
    <dgm:cxn modelId="{B3F740DF-8C4F-4CD1-92D6-D75489D32EF6}" type="presParOf" srcId="{59BAE84C-A4CB-4216-8676-A7BDDE93F614}" destId="{6B9072EE-A6DB-4A0A-9D02-5A3ADB303B4D}"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A5EC930-0517-4983-A478-0D73B2694E98}" type="doc">
      <dgm:prSet loTypeId="urn:microsoft.com/office/officeart/2005/8/layout/default" loCatId="list" qsTypeId="urn:microsoft.com/office/officeart/2005/8/quickstyle/simple4" qsCatId="simple" csTypeId="urn:microsoft.com/office/officeart/2005/8/colors/colorful5" csCatId="colorful" phldr="1"/>
      <dgm:spPr/>
      <dgm:t>
        <a:bodyPr/>
        <a:lstStyle/>
        <a:p>
          <a:endParaRPr lang="en-US"/>
        </a:p>
      </dgm:t>
    </dgm:pt>
    <dgm:pt modelId="{B4649809-E0D7-4471-B538-9D0699116BF4}">
      <dgm:prSet/>
      <dgm:spPr/>
      <dgm:t>
        <a:bodyPr/>
        <a:lstStyle/>
        <a:p>
          <a:r>
            <a:rPr lang="tr-TR"/>
            <a:t>Sağlık hizmeti kullanımına yol açan temel uyaran: birey ya da ailesi tarafından hastalığın yani sağlık hizmeti gereksiniminin algılanmasıdır. </a:t>
          </a:r>
          <a:endParaRPr lang="en-US"/>
        </a:p>
      </dgm:t>
    </dgm:pt>
    <dgm:pt modelId="{56875D0B-6E96-4BEE-921A-70A35359AB02}" type="parTrans" cxnId="{F41E1B46-6E72-4864-AEEC-5AB7EF9C7B3B}">
      <dgm:prSet/>
      <dgm:spPr/>
      <dgm:t>
        <a:bodyPr/>
        <a:lstStyle/>
        <a:p>
          <a:endParaRPr lang="en-US"/>
        </a:p>
      </dgm:t>
    </dgm:pt>
    <dgm:pt modelId="{C1273065-AE10-4C3E-B2BE-B6F06FC6AC9E}" type="sibTrans" cxnId="{F41E1B46-6E72-4864-AEEC-5AB7EF9C7B3B}">
      <dgm:prSet/>
      <dgm:spPr/>
      <dgm:t>
        <a:bodyPr/>
        <a:lstStyle/>
        <a:p>
          <a:endParaRPr lang="en-US"/>
        </a:p>
      </dgm:t>
    </dgm:pt>
    <dgm:pt modelId="{6DD18045-62ED-4E96-9ABA-3F60343A8E58}">
      <dgm:prSet/>
      <dgm:spPr/>
      <dgm:t>
        <a:bodyPr/>
        <a:lstStyle/>
        <a:p>
          <a:r>
            <a:rPr lang="tr-TR"/>
            <a:t>Klinik değerlendirme de bu sürecin bir parçasıdır. </a:t>
          </a:r>
          <a:endParaRPr lang="en-US"/>
        </a:p>
      </dgm:t>
    </dgm:pt>
    <dgm:pt modelId="{BFE8426F-538A-4E1C-BF5D-FF4D758AA511}" type="parTrans" cxnId="{3031E302-3D87-4809-9E01-BC3676C56279}">
      <dgm:prSet/>
      <dgm:spPr/>
      <dgm:t>
        <a:bodyPr/>
        <a:lstStyle/>
        <a:p>
          <a:endParaRPr lang="en-US"/>
        </a:p>
      </dgm:t>
    </dgm:pt>
    <dgm:pt modelId="{86899E3B-DDFA-490B-8DA6-1A708657EB54}" type="sibTrans" cxnId="{3031E302-3D87-4809-9E01-BC3676C56279}">
      <dgm:prSet/>
      <dgm:spPr/>
      <dgm:t>
        <a:bodyPr/>
        <a:lstStyle/>
        <a:p>
          <a:endParaRPr lang="en-US"/>
        </a:p>
      </dgm:t>
    </dgm:pt>
    <dgm:pt modelId="{320FA7AB-945C-467B-9709-CE60B1C2C836}">
      <dgm:prSet/>
      <dgm:spPr/>
      <dgm:t>
        <a:bodyPr/>
        <a:lstStyle/>
        <a:p>
          <a:r>
            <a:rPr lang="tr-TR"/>
            <a:t>Birey hastalık durumunu algıladıktan sonra hizmet arayışı ile sağlık hizmeti sunucularına yönelir. Bu bir isteğin ürünüdür.  </a:t>
          </a:r>
          <a:endParaRPr lang="en-US"/>
        </a:p>
      </dgm:t>
    </dgm:pt>
    <dgm:pt modelId="{8ACA1697-8CAF-4041-8149-48E78435A20B}" type="parTrans" cxnId="{B8AFC7D6-4326-48B1-842E-CE36607FA692}">
      <dgm:prSet/>
      <dgm:spPr/>
      <dgm:t>
        <a:bodyPr/>
        <a:lstStyle/>
        <a:p>
          <a:endParaRPr lang="en-US"/>
        </a:p>
      </dgm:t>
    </dgm:pt>
    <dgm:pt modelId="{FEB80E12-9442-4DFD-92C7-23B3E1426683}" type="sibTrans" cxnId="{B8AFC7D6-4326-48B1-842E-CE36607FA692}">
      <dgm:prSet/>
      <dgm:spPr/>
      <dgm:t>
        <a:bodyPr/>
        <a:lstStyle/>
        <a:p>
          <a:endParaRPr lang="en-US"/>
        </a:p>
      </dgm:t>
    </dgm:pt>
    <dgm:pt modelId="{8E106487-A7B9-425F-9CC1-7DAA033D58CE}">
      <dgm:prSet/>
      <dgm:spPr/>
      <dgm:t>
        <a:bodyPr/>
        <a:lstStyle/>
        <a:p>
          <a:r>
            <a:rPr lang="tr-TR"/>
            <a:t>Bireyin sağlık kuruluşuna başvurması ile talep ortaya çıkmaktadır.</a:t>
          </a:r>
          <a:endParaRPr lang="en-US"/>
        </a:p>
      </dgm:t>
    </dgm:pt>
    <dgm:pt modelId="{38BE2932-BE4E-4AAB-A15F-57EA00851695}" type="parTrans" cxnId="{24749617-A109-42AA-9355-B8C383424FF1}">
      <dgm:prSet/>
      <dgm:spPr/>
      <dgm:t>
        <a:bodyPr/>
        <a:lstStyle/>
        <a:p>
          <a:endParaRPr lang="en-US"/>
        </a:p>
      </dgm:t>
    </dgm:pt>
    <dgm:pt modelId="{F9BD58D2-2B94-486F-BDAC-E6831B795F1F}" type="sibTrans" cxnId="{24749617-A109-42AA-9355-B8C383424FF1}">
      <dgm:prSet/>
      <dgm:spPr/>
      <dgm:t>
        <a:bodyPr/>
        <a:lstStyle/>
        <a:p>
          <a:endParaRPr lang="en-US"/>
        </a:p>
      </dgm:t>
    </dgm:pt>
    <dgm:pt modelId="{A75BA06E-2536-4F79-BA30-AC79BADEFCD4}">
      <dgm:prSet/>
      <dgm:spPr/>
      <dgm:t>
        <a:bodyPr/>
        <a:lstStyle/>
        <a:p>
          <a:r>
            <a:rPr lang="tr-TR"/>
            <a:t>Bireyin sağlık hizmeti talebi büyük ölçüde hekimler tarafından şekillendirilir</a:t>
          </a:r>
          <a:endParaRPr lang="en-US"/>
        </a:p>
      </dgm:t>
    </dgm:pt>
    <dgm:pt modelId="{C6CCF4CB-1FA0-4BE6-9E4C-A31F5B30B577}" type="parTrans" cxnId="{4E993AF3-2C51-4268-B1D2-65AF6D55E66C}">
      <dgm:prSet/>
      <dgm:spPr/>
      <dgm:t>
        <a:bodyPr/>
        <a:lstStyle/>
        <a:p>
          <a:endParaRPr lang="en-US"/>
        </a:p>
      </dgm:t>
    </dgm:pt>
    <dgm:pt modelId="{CEC65F2D-9C64-4E1D-B2D3-E56DDCD90120}" type="sibTrans" cxnId="{4E993AF3-2C51-4268-B1D2-65AF6D55E66C}">
      <dgm:prSet/>
      <dgm:spPr/>
      <dgm:t>
        <a:bodyPr/>
        <a:lstStyle/>
        <a:p>
          <a:endParaRPr lang="en-US"/>
        </a:p>
      </dgm:t>
    </dgm:pt>
    <dgm:pt modelId="{2132E012-112E-43D8-A003-8AB0B0A1846C}" type="pres">
      <dgm:prSet presAssocID="{DA5EC930-0517-4983-A478-0D73B2694E98}" presName="diagram" presStyleCnt="0">
        <dgm:presLayoutVars>
          <dgm:dir/>
          <dgm:resizeHandles val="exact"/>
        </dgm:presLayoutVars>
      </dgm:prSet>
      <dgm:spPr/>
    </dgm:pt>
    <dgm:pt modelId="{6B6F6B9D-1C49-46D1-89EE-34E7A621644D}" type="pres">
      <dgm:prSet presAssocID="{B4649809-E0D7-4471-B538-9D0699116BF4}" presName="node" presStyleLbl="node1" presStyleIdx="0" presStyleCnt="5">
        <dgm:presLayoutVars>
          <dgm:bulletEnabled val="1"/>
        </dgm:presLayoutVars>
      </dgm:prSet>
      <dgm:spPr/>
    </dgm:pt>
    <dgm:pt modelId="{99360493-5DCC-4D1A-AB32-728F35050BB1}" type="pres">
      <dgm:prSet presAssocID="{C1273065-AE10-4C3E-B2BE-B6F06FC6AC9E}" presName="sibTrans" presStyleCnt="0"/>
      <dgm:spPr/>
    </dgm:pt>
    <dgm:pt modelId="{B504B598-FE19-4839-9462-FAE997C8B392}" type="pres">
      <dgm:prSet presAssocID="{6DD18045-62ED-4E96-9ABA-3F60343A8E58}" presName="node" presStyleLbl="node1" presStyleIdx="1" presStyleCnt="5">
        <dgm:presLayoutVars>
          <dgm:bulletEnabled val="1"/>
        </dgm:presLayoutVars>
      </dgm:prSet>
      <dgm:spPr/>
    </dgm:pt>
    <dgm:pt modelId="{87A7AFB1-9C71-4EA0-985B-0BF38D275D1A}" type="pres">
      <dgm:prSet presAssocID="{86899E3B-DDFA-490B-8DA6-1A708657EB54}" presName="sibTrans" presStyleCnt="0"/>
      <dgm:spPr/>
    </dgm:pt>
    <dgm:pt modelId="{81396CEA-88E3-4577-A2DD-5511D2A1652F}" type="pres">
      <dgm:prSet presAssocID="{320FA7AB-945C-467B-9709-CE60B1C2C836}" presName="node" presStyleLbl="node1" presStyleIdx="2" presStyleCnt="5">
        <dgm:presLayoutVars>
          <dgm:bulletEnabled val="1"/>
        </dgm:presLayoutVars>
      </dgm:prSet>
      <dgm:spPr/>
    </dgm:pt>
    <dgm:pt modelId="{FDD4B650-33BC-4C07-AF7F-BA12EE453F66}" type="pres">
      <dgm:prSet presAssocID="{FEB80E12-9442-4DFD-92C7-23B3E1426683}" presName="sibTrans" presStyleCnt="0"/>
      <dgm:spPr/>
    </dgm:pt>
    <dgm:pt modelId="{3BD77F05-6FB0-4D08-B8D2-A828ADC2EA16}" type="pres">
      <dgm:prSet presAssocID="{8E106487-A7B9-425F-9CC1-7DAA033D58CE}" presName="node" presStyleLbl="node1" presStyleIdx="3" presStyleCnt="5">
        <dgm:presLayoutVars>
          <dgm:bulletEnabled val="1"/>
        </dgm:presLayoutVars>
      </dgm:prSet>
      <dgm:spPr/>
    </dgm:pt>
    <dgm:pt modelId="{84A55FAA-78D5-4143-AB4C-684BE30E236F}" type="pres">
      <dgm:prSet presAssocID="{F9BD58D2-2B94-486F-BDAC-E6831B795F1F}" presName="sibTrans" presStyleCnt="0"/>
      <dgm:spPr/>
    </dgm:pt>
    <dgm:pt modelId="{9DAC5B1A-0ECF-4871-862E-404880FDE2E5}" type="pres">
      <dgm:prSet presAssocID="{A75BA06E-2536-4F79-BA30-AC79BADEFCD4}" presName="node" presStyleLbl="node1" presStyleIdx="4" presStyleCnt="5">
        <dgm:presLayoutVars>
          <dgm:bulletEnabled val="1"/>
        </dgm:presLayoutVars>
      </dgm:prSet>
      <dgm:spPr/>
    </dgm:pt>
  </dgm:ptLst>
  <dgm:cxnLst>
    <dgm:cxn modelId="{3031E302-3D87-4809-9E01-BC3676C56279}" srcId="{DA5EC930-0517-4983-A478-0D73B2694E98}" destId="{6DD18045-62ED-4E96-9ABA-3F60343A8E58}" srcOrd="1" destOrd="0" parTransId="{BFE8426F-538A-4E1C-BF5D-FF4D758AA511}" sibTransId="{86899E3B-DDFA-490B-8DA6-1A708657EB54}"/>
    <dgm:cxn modelId="{C18AF108-3DCE-4F70-909A-B71E34416D67}" type="presOf" srcId="{6DD18045-62ED-4E96-9ABA-3F60343A8E58}" destId="{B504B598-FE19-4839-9462-FAE997C8B392}" srcOrd="0" destOrd="0" presId="urn:microsoft.com/office/officeart/2005/8/layout/default"/>
    <dgm:cxn modelId="{24749617-A109-42AA-9355-B8C383424FF1}" srcId="{DA5EC930-0517-4983-A478-0D73B2694E98}" destId="{8E106487-A7B9-425F-9CC1-7DAA033D58CE}" srcOrd="3" destOrd="0" parTransId="{38BE2932-BE4E-4AAB-A15F-57EA00851695}" sibTransId="{F9BD58D2-2B94-486F-BDAC-E6831B795F1F}"/>
    <dgm:cxn modelId="{F41E1B46-6E72-4864-AEEC-5AB7EF9C7B3B}" srcId="{DA5EC930-0517-4983-A478-0D73B2694E98}" destId="{B4649809-E0D7-4471-B538-9D0699116BF4}" srcOrd="0" destOrd="0" parTransId="{56875D0B-6E96-4BEE-921A-70A35359AB02}" sibTransId="{C1273065-AE10-4C3E-B2BE-B6F06FC6AC9E}"/>
    <dgm:cxn modelId="{8337C84F-4588-487A-BDB9-FD4A1AE0E24E}" type="presOf" srcId="{8E106487-A7B9-425F-9CC1-7DAA033D58CE}" destId="{3BD77F05-6FB0-4D08-B8D2-A828ADC2EA16}" srcOrd="0" destOrd="0" presId="urn:microsoft.com/office/officeart/2005/8/layout/default"/>
    <dgm:cxn modelId="{5912A49A-822A-4C5D-8316-01A645B2698E}" type="presOf" srcId="{B4649809-E0D7-4471-B538-9D0699116BF4}" destId="{6B6F6B9D-1C49-46D1-89EE-34E7A621644D}" srcOrd="0" destOrd="0" presId="urn:microsoft.com/office/officeart/2005/8/layout/default"/>
    <dgm:cxn modelId="{83433AB3-FF96-464E-B55A-F76AFC734B6B}" type="presOf" srcId="{A75BA06E-2536-4F79-BA30-AC79BADEFCD4}" destId="{9DAC5B1A-0ECF-4871-862E-404880FDE2E5}" srcOrd="0" destOrd="0" presId="urn:microsoft.com/office/officeart/2005/8/layout/default"/>
    <dgm:cxn modelId="{B8AFC7D6-4326-48B1-842E-CE36607FA692}" srcId="{DA5EC930-0517-4983-A478-0D73B2694E98}" destId="{320FA7AB-945C-467B-9709-CE60B1C2C836}" srcOrd="2" destOrd="0" parTransId="{8ACA1697-8CAF-4041-8149-48E78435A20B}" sibTransId="{FEB80E12-9442-4DFD-92C7-23B3E1426683}"/>
    <dgm:cxn modelId="{042549E3-D122-4A93-B36B-9C699DAFB201}" type="presOf" srcId="{DA5EC930-0517-4983-A478-0D73B2694E98}" destId="{2132E012-112E-43D8-A003-8AB0B0A1846C}" srcOrd="0" destOrd="0" presId="urn:microsoft.com/office/officeart/2005/8/layout/default"/>
    <dgm:cxn modelId="{A8A7C9F1-5557-4E6D-9C76-5BD8BA7A639A}" type="presOf" srcId="{320FA7AB-945C-467B-9709-CE60B1C2C836}" destId="{81396CEA-88E3-4577-A2DD-5511D2A1652F}" srcOrd="0" destOrd="0" presId="urn:microsoft.com/office/officeart/2005/8/layout/default"/>
    <dgm:cxn modelId="{4E993AF3-2C51-4268-B1D2-65AF6D55E66C}" srcId="{DA5EC930-0517-4983-A478-0D73B2694E98}" destId="{A75BA06E-2536-4F79-BA30-AC79BADEFCD4}" srcOrd="4" destOrd="0" parTransId="{C6CCF4CB-1FA0-4BE6-9E4C-A31F5B30B577}" sibTransId="{CEC65F2D-9C64-4E1D-B2D3-E56DDCD90120}"/>
    <dgm:cxn modelId="{6DDF0BEE-4E65-4712-828D-E6D5B5943937}" type="presParOf" srcId="{2132E012-112E-43D8-A003-8AB0B0A1846C}" destId="{6B6F6B9D-1C49-46D1-89EE-34E7A621644D}" srcOrd="0" destOrd="0" presId="urn:microsoft.com/office/officeart/2005/8/layout/default"/>
    <dgm:cxn modelId="{072FE1D5-783D-421C-A271-C5063295C2B2}" type="presParOf" srcId="{2132E012-112E-43D8-A003-8AB0B0A1846C}" destId="{99360493-5DCC-4D1A-AB32-728F35050BB1}" srcOrd="1" destOrd="0" presId="urn:microsoft.com/office/officeart/2005/8/layout/default"/>
    <dgm:cxn modelId="{A1B214CE-6FFB-49F6-90A0-DDA822FD88EE}" type="presParOf" srcId="{2132E012-112E-43D8-A003-8AB0B0A1846C}" destId="{B504B598-FE19-4839-9462-FAE997C8B392}" srcOrd="2" destOrd="0" presId="urn:microsoft.com/office/officeart/2005/8/layout/default"/>
    <dgm:cxn modelId="{DD092AAB-F39B-4153-9052-6FD464FB8EBA}" type="presParOf" srcId="{2132E012-112E-43D8-A003-8AB0B0A1846C}" destId="{87A7AFB1-9C71-4EA0-985B-0BF38D275D1A}" srcOrd="3" destOrd="0" presId="urn:microsoft.com/office/officeart/2005/8/layout/default"/>
    <dgm:cxn modelId="{0324CF04-AA27-4CCD-9CF6-8232B39E5B88}" type="presParOf" srcId="{2132E012-112E-43D8-A003-8AB0B0A1846C}" destId="{81396CEA-88E3-4577-A2DD-5511D2A1652F}" srcOrd="4" destOrd="0" presId="urn:microsoft.com/office/officeart/2005/8/layout/default"/>
    <dgm:cxn modelId="{30B0A041-9A19-4141-BFF1-11D9ADB00153}" type="presParOf" srcId="{2132E012-112E-43D8-A003-8AB0B0A1846C}" destId="{FDD4B650-33BC-4C07-AF7F-BA12EE453F66}" srcOrd="5" destOrd="0" presId="urn:microsoft.com/office/officeart/2005/8/layout/default"/>
    <dgm:cxn modelId="{E9C022EE-76DE-4E08-B124-66323A98EA3D}" type="presParOf" srcId="{2132E012-112E-43D8-A003-8AB0B0A1846C}" destId="{3BD77F05-6FB0-4D08-B8D2-A828ADC2EA16}" srcOrd="6" destOrd="0" presId="urn:microsoft.com/office/officeart/2005/8/layout/default"/>
    <dgm:cxn modelId="{E290F298-5B58-4D9F-A965-42B18D5FBA30}" type="presParOf" srcId="{2132E012-112E-43D8-A003-8AB0B0A1846C}" destId="{84A55FAA-78D5-4143-AB4C-684BE30E236F}" srcOrd="7" destOrd="0" presId="urn:microsoft.com/office/officeart/2005/8/layout/default"/>
    <dgm:cxn modelId="{8ECFE548-199D-4654-A5FA-3D2A16ADB009}" type="presParOf" srcId="{2132E012-112E-43D8-A003-8AB0B0A1846C}" destId="{9DAC5B1A-0ECF-4871-862E-404880FDE2E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1D2146-C895-48DA-A698-D338B3B6EF4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3CD247C-6516-4253-AA22-C401511AC3BB}">
      <dgm:prSet/>
      <dgm:spPr/>
      <dgm:t>
        <a:bodyPr/>
        <a:lstStyle/>
        <a:p>
          <a:r>
            <a:rPr lang="tr-TR" b="0" i="0" baseline="0"/>
            <a:t>Sağlığı daha </a:t>
          </a:r>
          <a:r>
            <a:rPr lang="tr-TR" b="1" i="0" baseline="0"/>
            <a:t>dinamik</a:t>
          </a:r>
          <a:r>
            <a:rPr lang="tr-TR" b="0" i="0" baseline="0"/>
            <a:t>, değişken ve çok boyutlu bir süreç olarak tanımlamak.</a:t>
          </a:r>
          <a:endParaRPr lang="en-US"/>
        </a:p>
      </dgm:t>
    </dgm:pt>
    <dgm:pt modelId="{DC1FB80D-1D94-40FC-ACC7-52573839ABBC}" type="parTrans" cxnId="{00D58340-0A7F-4DCD-8CCA-250A6F0F9321}">
      <dgm:prSet/>
      <dgm:spPr/>
      <dgm:t>
        <a:bodyPr/>
        <a:lstStyle/>
        <a:p>
          <a:endParaRPr lang="en-US"/>
        </a:p>
      </dgm:t>
    </dgm:pt>
    <dgm:pt modelId="{A82425D5-74B0-400C-B00B-B553C58C5447}" type="sibTrans" cxnId="{00D58340-0A7F-4DCD-8CCA-250A6F0F9321}">
      <dgm:prSet/>
      <dgm:spPr/>
      <dgm:t>
        <a:bodyPr/>
        <a:lstStyle/>
        <a:p>
          <a:endParaRPr lang="en-US"/>
        </a:p>
      </dgm:t>
    </dgm:pt>
    <dgm:pt modelId="{5F884857-2D33-427A-A577-5BF352694E0B}">
      <dgm:prSet/>
      <dgm:spPr/>
      <dgm:t>
        <a:bodyPr/>
        <a:lstStyle/>
        <a:p>
          <a:r>
            <a:rPr lang="tr-TR" b="0" i="0" baseline="0"/>
            <a:t>Bireyin sadece iyilik hali değil, bu hale ulaşma </a:t>
          </a:r>
          <a:r>
            <a:rPr lang="tr-TR" b="1" i="0" baseline="0"/>
            <a:t>kapasitesi</a:t>
          </a:r>
          <a:r>
            <a:rPr lang="tr-TR" b="0" i="0" baseline="0"/>
            <a:t> de sağlık olarak değerlendirilmelidir.</a:t>
          </a:r>
          <a:endParaRPr lang="en-US"/>
        </a:p>
      </dgm:t>
    </dgm:pt>
    <dgm:pt modelId="{BFC583DA-2A1B-44FC-AE38-A6074FA28535}" type="parTrans" cxnId="{366BF4F2-1C20-4B95-8F33-9F62502BE7E7}">
      <dgm:prSet/>
      <dgm:spPr/>
      <dgm:t>
        <a:bodyPr/>
        <a:lstStyle/>
        <a:p>
          <a:endParaRPr lang="en-US"/>
        </a:p>
      </dgm:t>
    </dgm:pt>
    <dgm:pt modelId="{46F1E109-6C60-4F8F-9313-58CBF0A1A9B2}" type="sibTrans" cxnId="{366BF4F2-1C20-4B95-8F33-9F62502BE7E7}">
      <dgm:prSet/>
      <dgm:spPr/>
      <dgm:t>
        <a:bodyPr/>
        <a:lstStyle/>
        <a:p>
          <a:endParaRPr lang="en-US"/>
        </a:p>
      </dgm:t>
    </dgm:pt>
    <dgm:pt modelId="{DDEF920B-F19F-4D14-BDC5-D3122CE5FD5B}" type="pres">
      <dgm:prSet presAssocID="{D91D2146-C895-48DA-A698-D338B3B6EF4E}" presName="linear" presStyleCnt="0">
        <dgm:presLayoutVars>
          <dgm:animLvl val="lvl"/>
          <dgm:resizeHandles val="exact"/>
        </dgm:presLayoutVars>
      </dgm:prSet>
      <dgm:spPr/>
    </dgm:pt>
    <dgm:pt modelId="{3195A4E9-2649-4E2A-807E-31E56B81A221}" type="pres">
      <dgm:prSet presAssocID="{43CD247C-6516-4253-AA22-C401511AC3BB}" presName="parentText" presStyleLbl="node1" presStyleIdx="0" presStyleCnt="2">
        <dgm:presLayoutVars>
          <dgm:chMax val="0"/>
          <dgm:bulletEnabled val="1"/>
        </dgm:presLayoutVars>
      </dgm:prSet>
      <dgm:spPr/>
    </dgm:pt>
    <dgm:pt modelId="{8A6B2C9B-05EB-475A-B1B6-B46225C58F45}" type="pres">
      <dgm:prSet presAssocID="{A82425D5-74B0-400C-B00B-B553C58C5447}" presName="spacer" presStyleCnt="0"/>
      <dgm:spPr/>
    </dgm:pt>
    <dgm:pt modelId="{13235FC7-7097-457C-A1E6-6A172DD6AF2D}" type="pres">
      <dgm:prSet presAssocID="{5F884857-2D33-427A-A577-5BF352694E0B}" presName="parentText" presStyleLbl="node1" presStyleIdx="1" presStyleCnt="2">
        <dgm:presLayoutVars>
          <dgm:chMax val="0"/>
          <dgm:bulletEnabled val="1"/>
        </dgm:presLayoutVars>
      </dgm:prSet>
      <dgm:spPr/>
    </dgm:pt>
  </dgm:ptLst>
  <dgm:cxnLst>
    <dgm:cxn modelId="{732FDD28-6175-42E3-9CDF-CF807B11327B}" type="presOf" srcId="{D91D2146-C895-48DA-A698-D338B3B6EF4E}" destId="{DDEF920B-F19F-4D14-BDC5-D3122CE5FD5B}" srcOrd="0" destOrd="0" presId="urn:microsoft.com/office/officeart/2005/8/layout/vList2"/>
    <dgm:cxn modelId="{00D58340-0A7F-4DCD-8CCA-250A6F0F9321}" srcId="{D91D2146-C895-48DA-A698-D338B3B6EF4E}" destId="{43CD247C-6516-4253-AA22-C401511AC3BB}" srcOrd="0" destOrd="0" parTransId="{DC1FB80D-1D94-40FC-ACC7-52573839ABBC}" sibTransId="{A82425D5-74B0-400C-B00B-B553C58C5447}"/>
    <dgm:cxn modelId="{44909F82-D16A-4501-A913-341AC0DB6535}" type="presOf" srcId="{5F884857-2D33-427A-A577-5BF352694E0B}" destId="{13235FC7-7097-457C-A1E6-6A172DD6AF2D}" srcOrd="0" destOrd="0" presId="urn:microsoft.com/office/officeart/2005/8/layout/vList2"/>
    <dgm:cxn modelId="{49D34091-0092-4DE9-822E-182FC1F6774A}" type="presOf" srcId="{43CD247C-6516-4253-AA22-C401511AC3BB}" destId="{3195A4E9-2649-4E2A-807E-31E56B81A221}" srcOrd="0" destOrd="0" presId="urn:microsoft.com/office/officeart/2005/8/layout/vList2"/>
    <dgm:cxn modelId="{366BF4F2-1C20-4B95-8F33-9F62502BE7E7}" srcId="{D91D2146-C895-48DA-A698-D338B3B6EF4E}" destId="{5F884857-2D33-427A-A577-5BF352694E0B}" srcOrd="1" destOrd="0" parTransId="{BFC583DA-2A1B-44FC-AE38-A6074FA28535}" sibTransId="{46F1E109-6C60-4F8F-9313-58CBF0A1A9B2}"/>
    <dgm:cxn modelId="{D200B08D-FC9A-4640-96DB-E51E442DD4E5}" type="presParOf" srcId="{DDEF920B-F19F-4D14-BDC5-D3122CE5FD5B}" destId="{3195A4E9-2649-4E2A-807E-31E56B81A221}" srcOrd="0" destOrd="0" presId="urn:microsoft.com/office/officeart/2005/8/layout/vList2"/>
    <dgm:cxn modelId="{045F7251-92DB-4C1E-BF22-74959D276CE1}" type="presParOf" srcId="{DDEF920B-F19F-4D14-BDC5-D3122CE5FD5B}" destId="{8A6B2C9B-05EB-475A-B1B6-B46225C58F45}" srcOrd="1" destOrd="0" presId="urn:microsoft.com/office/officeart/2005/8/layout/vList2"/>
    <dgm:cxn modelId="{4246C703-05BC-4466-A11E-F6D01D57FBF3}" type="presParOf" srcId="{DDEF920B-F19F-4D14-BDC5-D3122CE5FD5B}" destId="{13235FC7-7097-457C-A1E6-6A172DD6AF2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A39F79-D0E2-4726-A420-E2DA84AA5A1B}" type="doc">
      <dgm:prSet loTypeId="urn:microsoft.com/office/officeart/2016/7/layout/RepeatingBendingProcessNew" loCatId="process" qsTypeId="urn:microsoft.com/office/officeart/2005/8/quickstyle/simple4" qsCatId="simple" csTypeId="urn:microsoft.com/office/officeart/2005/8/colors/colorful2" csCatId="colorful"/>
      <dgm:spPr/>
      <dgm:t>
        <a:bodyPr/>
        <a:lstStyle/>
        <a:p>
          <a:endParaRPr lang="en-US"/>
        </a:p>
      </dgm:t>
    </dgm:pt>
    <dgm:pt modelId="{684A49DB-F3F5-4CFA-8B0E-C364FB7209CE}">
      <dgm:prSet/>
      <dgm:spPr/>
      <dgm:t>
        <a:bodyPr/>
        <a:lstStyle/>
        <a:p>
          <a:r>
            <a:rPr lang="tr-TR" b="1" dirty="0"/>
            <a:t>Tarihsel Süreçte Sağlık Anlayışları:</a:t>
          </a:r>
          <a:endParaRPr lang="en-US" dirty="0"/>
        </a:p>
      </dgm:t>
    </dgm:pt>
    <dgm:pt modelId="{004EFF18-E41F-4EBA-8728-0D34CD5E5632}" type="parTrans" cxnId="{3F6434E5-5F06-446A-A734-D1F1B89DA42A}">
      <dgm:prSet/>
      <dgm:spPr/>
      <dgm:t>
        <a:bodyPr/>
        <a:lstStyle/>
        <a:p>
          <a:endParaRPr lang="en-US"/>
        </a:p>
      </dgm:t>
    </dgm:pt>
    <dgm:pt modelId="{EAB8DA90-81A8-42ED-9CAC-CEBD75A9C948}" type="sibTrans" cxnId="{3F6434E5-5F06-446A-A734-D1F1B89DA42A}">
      <dgm:prSet/>
      <dgm:spPr/>
      <dgm:t>
        <a:bodyPr/>
        <a:lstStyle/>
        <a:p>
          <a:endParaRPr lang="en-US"/>
        </a:p>
      </dgm:t>
    </dgm:pt>
    <dgm:pt modelId="{170ABFA5-308A-47D3-BCC2-79CE31CA849F}">
      <dgm:prSet/>
      <dgm:spPr/>
      <dgm:t>
        <a:bodyPr/>
        <a:lstStyle/>
        <a:p>
          <a:r>
            <a:rPr lang="tr-TR" b="1" dirty="0"/>
            <a:t>Antik dönem:</a:t>
          </a:r>
          <a:r>
            <a:rPr lang="tr-TR" dirty="0"/>
            <a:t> Sağlık = </a:t>
          </a:r>
          <a:r>
            <a:rPr lang="tr-TR" dirty="0" err="1"/>
            <a:t>hastalıksızlık</a:t>
          </a:r>
          <a:r>
            <a:rPr lang="tr-TR" dirty="0"/>
            <a:t>, tanrısal güçlerle ilişkilendirilmiş.</a:t>
          </a:r>
          <a:endParaRPr lang="en-US" dirty="0"/>
        </a:p>
      </dgm:t>
    </dgm:pt>
    <dgm:pt modelId="{41A505E7-EDE3-4929-9C55-378F9C99A5D1}" type="parTrans" cxnId="{7B608DEA-23A0-4B6C-8131-3F65EE764039}">
      <dgm:prSet/>
      <dgm:spPr/>
      <dgm:t>
        <a:bodyPr/>
        <a:lstStyle/>
        <a:p>
          <a:endParaRPr lang="en-US"/>
        </a:p>
      </dgm:t>
    </dgm:pt>
    <dgm:pt modelId="{D964B479-1992-41BC-9900-4162C2ABBD5C}" type="sibTrans" cxnId="{7B608DEA-23A0-4B6C-8131-3F65EE764039}">
      <dgm:prSet/>
      <dgm:spPr/>
      <dgm:t>
        <a:bodyPr/>
        <a:lstStyle/>
        <a:p>
          <a:endParaRPr lang="en-US"/>
        </a:p>
      </dgm:t>
    </dgm:pt>
    <dgm:pt modelId="{4EB4F591-7E35-4B29-BE26-544194F53E46}">
      <dgm:prSet/>
      <dgm:spPr/>
      <dgm:t>
        <a:bodyPr/>
        <a:lstStyle/>
        <a:p>
          <a:r>
            <a:rPr lang="tr-TR" b="1"/>
            <a:t>Ortaçağ:</a:t>
          </a:r>
          <a:r>
            <a:rPr lang="tr-TR"/>
            <a:t> Dini inançlar ve kader anlayışı ön planda.</a:t>
          </a:r>
          <a:endParaRPr lang="en-US"/>
        </a:p>
      </dgm:t>
    </dgm:pt>
    <dgm:pt modelId="{1DA90F15-554C-4FF1-A3BA-03D44458F473}" type="parTrans" cxnId="{C3AA4E51-4B86-4BBE-B80D-444AD250CB17}">
      <dgm:prSet/>
      <dgm:spPr/>
      <dgm:t>
        <a:bodyPr/>
        <a:lstStyle/>
        <a:p>
          <a:endParaRPr lang="en-US"/>
        </a:p>
      </dgm:t>
    </dgm:pt>
    <dgm:pt modelId="{9425E093-5EBE-4B43-9AE9-54C1ACFAC8A7}" type="sibTrans" cxnId="{C3AA4E51-4B86-4BBE-B80D-444AD250CB17}">
      <dgm:prSet/>
      <dgm:spPr/>
      <dgm:t>
        <a:bodyPr/>
        <a:lstStyle/>
        <a:p>
          <a:endParaRPr lang="en-US"/>
        </a:p>
      </dgm:t>
    </dgm:pt>
    <dgm:pt modelId="{40221DBE-AEAB-4E34-8103-0F158D528519}">
      <dgm:prSet/>
      <dgm:spPr/>
      <dgm:t>
        <a:bodyPr/>
        <a:lstStyle/>
        <a:p>
          <a:r>
            <a:rPr lang="tr-TR" b="1"/>
            <a:t>19. yüzyıl:</a:t>
          </a:r>
          <a:r>
            <a:rPr lang="tr-TR"/>
            <a:t> Biyomedikal model → sağlık, hastalıkların teşhisi ve tedavisi olarak görülüyor.</a:t>
          </a:r>
          <a:endParaRPr lang="en-US"/>
        </a:p>
      </dgm:t>
    </dgm:pt>
    <dgm:pt modelId="{4C11BAB9-01C3-4D38-8D37-2746FCCF476C}" type="parTrans" cxnId="{2BFC310E-72C8-4D70-BF95-E34436F886C5}">
      <dgm:prSet/>
      <dgm:spPr/>
      <dgm:t>
        <a:bodyPr/>
        <a:lstStyle/>
        <a:p>
          <a:endParaRPr lang="en-US"/>
        </a:p>
      </dgm:t>
    </dgm:pt>
    <dgm:pt modelId="{E0113A30-2C85-4B3F-BB97-686FB3F139CB}" type="sibTrans" cxnId="{2BFC310E-72C8-4D70-BF95-E34436F886C5}">
      <dgm:prSet/>
      <dgm:spPr/>
      <dgm:t>
        <a:bodyPr/>
        <a:lstStyle/>
        <a:p>
          <a:endParaRPr lang="en-US"/>
        </a:p>
      </dgm:t>
    </dgm:pt>
    <dgm:pt modelId="{7B1C9007-EBDB-4F63-B87A-C2ACD1794BF7}">
      <dgm:prSet/>
      <dgm:spPr/>
      <dgm:t>
        <a:bodyPr/>
        <a:lstStyle/>
        <a:p>
          <a:r>
            <a:rPr lang="tr-TR" b="1"/>
            <a:t>20. yüzyıl:</a:t>
          </a:r>
          <a:r>
            <a:rPr lang="tr-TR"/>
            <a:t> Sosyal tıp yaklaşımı → çevre, toplum, yaşam koşulları da sağlık üzerinde etkili.</a:t>
          </a:r>
          <a:endParaRPr lang="en-US"/>
        </a:p>
      </dgm:t>
    </dgm:pt>
    <dgm:pt modelId="{BEA9AF7C-C6F0-4DDD-9D94-F9DF7AF80A49}" type="parTrans" cxnId="{8F67CCD1-3F28-48CF-A2F0-B3715B7184F6}">
      <dgm:prSet/>
      <dgm:spPr/>
      <dgm:t>
        <a:bodyPr/>
        <a:lstStyle/>
        <a:p>
          <a:endParaRPr lang="en-US"/>
        </a:p>
      </dgm:t>
    </dgm:pt>
    <dgm:pt modelId="{CBCDC8B2-1B90-44BF-8592-0350BF643ED4}" type="sibTrans" cxnId="{8F67CCD1-3F28-48CF-A2F0-B3715B7184F6}">
      <dgm:prSet/>
      <dgm:spPr/>
      <dgm:t>
        <a:bodyPr/>
        <a:lstStyle/>
        <a:p>
          <a:endParaRPr lang="en-US"/>
        </a:p>
      </dgm:t>
    </dgm:pt>
    <dgm:pt modelId="{8585A254-F38A-47E8-A243-74951D2704EA}">
      <dgm:prSet/>
      <dgm:spPr/>
      <dgm:t>
        <a:bodyPr/>
        <a:lstStyle/>
        <a:p>
          <a:r>
            <a:rPr lang="tr-TR" b="1"/>
            <a:t>21. yüzyıl:</a:t>
          </a:r>
          <a:r>
            <a:rPr lang="tr-TR"/>
            <a:t> Holistik yaklaşım → sağlık, bireysel, sosyal, kültürel ve çevresel faktörlerin bir bütünü.</a:t>
          </a:r>
          <a:endParaRPr lang="en-US"/>
        </a:p>
      </dgm:t>
    </dgm:pt>
    <dgm:pt modelId="{28E4269C-4715-4ACD-AC03-F88C973D6495}" type="parTrans" cxnId="{C0D05959-776C-4D04-B50D-9FC8B2AEA58B}">
      <dgm:prSet/>
      <dgm:spPr/>
      <dgm:t>
        <a:bodyPr/>
        <a:lstStyle/>
        <a:p>
          <a:endParaRPr lang="en-US"/>
        </a:p>
      </dgm:t>
    </dgm:pt>
    <dgm:pt modelId="{7C781613-2142-4539-95EA-A2D3A0DFF7C1}" type="sibTrans" cxnId="{C0D05959-776C-4D04-B50D-9FC8B2AEA58B}">
      <dgm:prSet/>
      <dgm:spPr/>
      <dgm:t>
        <a:bodyPr/>
        <a:lstStyle/>
        <a:p>
          <a:endParaRPr lang="en-US"/>
        </a:p>
      </dgm:t>
    </dgm:pt>
    <dgm:pt modelId="{3B5BC4C2-6F76-4876-B2DD-78380966660F}" type="pres">
      <dgm:prSet presAssocID="{8EA39F79-D0E2-4726-A420-E2DA84AA5A1B}" presName="Name0" presStyleCnt="0">
        <dgm:presLayoutVars>
          <dgm:dir/>
          <dgm:resizeHandles val="exact"/>
        </dgm:presLayoutVars>
      </dgm:prSet>
      <dgm:spPr/>
    </dgm:pt>
    <dgm:pt modelId="{D626603D-0315-4CED-8EEC-2E60EF3526FB}" type="pres">
      <dgm:prSet presAssocID="{684A49DB-F3F5-4CFA-8B0E-C364FB7209CE}" presName="node" presStyleLbl="node1" presStyleIdx="0" presStyleCnt="6">
        <dgm:presLayoutVars>
          <dgm:bulletEnabled val="1"/>
        </dgm:presLayoutVars>
      </dgm:prSet>
      <dgm:spPr/>
    </dgm:pt>
    <dgm:pt modelId="{457192D0-9B8A-48A3-9229-AB1F6FCDADD3}" type="pres">
      <dgm:prSet presAssocID="{EAB8DA90-81A8-42ED-9CAC-CEBD75A9C948}" presName="sibTrans" presStyleLbl="sibTrans1D1" presStyleIdx="0" presStyleCnt="5"/>
      <dgm:spPr/>
    </dgm:pt>
    <dgm:pt modelId="{BA6DE30D-71D8-4CD2-B5ED-095BACC4D226}" type="pres">
      <dgm:prSet presAssocID="{EAB8DA90-81A8-42ED-9CAC-CEBD75A9C948}" presName="connectorText" presStyleLbl="sibTrans1D1" presStyleIdx="0" presStyleCnt="5"/>
      <dgm:spPr/>
    </dgm:pt>
    <dgm:pt modelId="{8030EB34-4528-4892-8D73-70C8752A9C38}" type="pres">
      <dgm:prSet presAssocID="{170ABFA5-308A-47D3-BCC2-79CE31CA849F}" presName="node" presStyleLbl="node1" presStyleIdx="1" presStyleCnt="6">
        <dgm:presLayoutVars>
          <dgm:bulletEnabled val="1"/>
        </dgm:presLayoutVars>
      </dgm:prSet>
      <dgm:spPr/>
    </dgm:pt>
    <dgm:pt modelId="{87A51667-DE38-4860-9083-1DC1418BC0A7}" type="pres">
      <dgm:prSet presAssocID="{D964B479-1992-41BC-9900-4162C2ABBD5C}" presName="sibTrans" presStyleLbl="sibTrans1D1" presStyleIdx="1" presStyleCnt="5"/>
      <dgm:spPr/>
    </dgm:pt>
    <dgm:pt modelId="{DEB450E6-9C3A-4F49-ACFB-C39BFD5EAEB2}" type="pres">
      <dgm:prSet presAssocID="{D964B479-1992-41BC-9900-4162C2ABBD5C}" presName="connectorText" presStyleLbl="sibTrans1D1" presStyleIdx="1" presStyleCnt="5"/>
      <dgm:spPr/>
    </dgm:pt>
    <dgm:pt modelId="{BD21F0D3-96A4-4F99-99F6-8EEFA6C3102A}" type="pres">
      <dgm:prSet presAssocID="{4EB4F591-7E35-4B29-BE26-544194F53E46}" presName="node" presStyleLbl="node1" presStyleIdx="2" presStyleCnt="6">
        <dgm:presLayoutVars>
          <dgm:bulletEnabled val="1"/>
        </dgm:presLayoutVars>
      </dgm:prSet>
      <dgm:spPr/>
    </dgm:pt>
    <dgm:pt modelId="{D52079E7-DB20-4CCD-A361-BB4812F32247}" type="pres">
      <dgm:prSet presAssocID="{9425E093-5EBE-4B43-9AE9-54C1ACFAC8A7}" presName="sibTrans" presStyleLbl="sibTrans1D1" presStyleIdx="2" presStyleCnt="5"/>
      <dgm:spPr/>
    </dgm:pt>
    <dgm:pt modelId="{238D4CB6-8E08-4D7E-949D-0C682A18000C}" type="pres">
      <dgm:prSet presAssocID="{9425E093-5EBE-4B43-9AE9-54C1ACFAC8A7}" presName="connectorText" presStyleLbl="sibTrans1D1" presStyleIdx="2" presStyleCnt="5"/>
      <dgm:spPr/>
    </dgm:pt>
    <dgm:pt modelId="{FD28B87A-243F-481A-9528-6087A2986AF6}" type="pres">
      <dgm:prSet presAssocID="{40221DBE-AEAB-4E34-8103-0F158D528519}" presName="node" presStyleLbl="node1" presStyleIdx="3" presStyleCnt="6">
        <dgm:presLayoutVars>
          <dgm:bulletEnabled val="1"/>
        </dgm:presLayoutVars>
      </dgm:prSet>
      <dgm:spPr/>
    </dgm:pt>
    <dgm:pt modelId="{99012D7D-AA21-42AF-B3D3-E3BDAF2DA0C5}" type="pres">
      <dgm:prSet presAssocID="{E0113A30-2C85-4B3F-BB97-686FB3F139CB}" presName="sibTrans" presStyleLbl="sibTrans1D1" presStyleIdx="3" presStyleCnt="5"/>
      <dgm:spPr/>
    </dgm:pt>
    <dgm:pt modelId="{7E6CD3B0-1ED0-40CD-A287-3BB3BD4B0002}" type="pres">
      <dgm:prSet presAssocID="{E0113A30-2C85-4B3F-BB97-686FB3F139CB}" presName="connectorText" presStyleLbl="sibTrans1D1" presStyleIdx="3" presStyleCnt="5"/>
      <dgm:spPr/>
    </dgm:pt>
    <dgm:pt modelId="{3DF75E56-09FC-4907-8026-5612B4012B83}" type="pres">
      <dgm:prSet presAssocID="{7B1C9007-EBDB-4F63-B87A-C2ACD1794BF7}" presName="node" presStyleLbl="node1" presStyleIdx="4" presStyleCnt="6">
        <dgm:presLayoutVars>
          <dgm:bulletEnabled val="1"/>
        </dgm:presLayoutVars>
      </dgm:prSet>
      <dgm:spPr/>
    </dgm:pt>
    <dgm:pt modelId="{030DE96E-C4C6-40CB-BCC7-207D264AEA74}" type="pres">
      <dgm:prSet presAssocID="{CBCDC8B2-1B90-44BF-8592-0350BF643ED4}" presName="sibTrans" presStyleLbl="sibTrans1D1" presStyleIdx="4" presStyleCnt="5"/>
      <dgm:spPr/>
    </dgm:pt>
    <dgm:pt modelId="{9B5A6F64-5E0B-4114-9B81-E1DE85254505}" type="pres">
      <dgm:prSet presAssocID="{CBCDC8B2-1B90-44BF-8592-0350BF643ED4}" presName="connectorText" presStyleLbl="sibTrans1D1" presStyleIdx="4" presStyleCnt="5"/>
      <dgm:spPr/>
    </dgm:pt>
    <dgm:pt modelId="{3160D314-CDA5-4214-AC7A-2C5898D88D0C}" type="pres">
      <dgm:prSet presAssocID="{8585A254-F38A-47E8-A243-74951D2704EA}" presName="node" presStyleLbl="node1" presStyleIdx="5" presStyleCnt="6">
        <dgm:presLayoutVars>
          <dgm:bulletEnabled val="1"/>
        </dgm:presLayoutVars>
      </dgm:prSet>
      <dgm:spPr/>
    </dgm:pt>
  </dgm:ptLst>
  <dgm:cxnLst>
    <dgm:cxn modelId="{F858C402-F8E3-4023-9F50-565380FDD104}" type="presOf" srcId="{8EA39F79-D0E2-4726-A420-E2DA84AA5A1B}" destId="{3B5BC4C2-6F76-4876-B2DD-78380966660F}" srcOrd="0" destOrd="0" presId="urn:microsoft.com/office/officeart/2016/7/layout/RepeatingBendingProcessNew"/>
    <dgm:cxn modelId="{2BFC310E-72C8-4D70-BF95-E34436F886C5}" srcId="{8EA39F79-D0E2-4726-A420-E2DA84AA5A1B}" destId="{40221DBE-AEAB-4E34-8103-0F158D528519}" srcOrd="3" destOrd="0" parTransId="{4C11BAB9-01C3-4D38-8D37-2746FCCF476C}" sibTransId="{E0113A30-2C85-4B3F-BB97-686FB3F139CB}"/>
    <dgm:cxn modelId="{8D885711-44C8-48AE-ACE0-ECFB669FE724}" type="presOf" srcId="{CBCDC8B2-1B90-44BF-8592-0350BF643ED4}" destId="{030DE96E-C4C6-40CB-BCC7-207D264AEA74}" srcOrd="0" destOrd="0" presId="urn:microsoft.com/office/officeart/2016/7/layout/RepeatingBendingProcessNew"/>
    <dgm:cxn modelId="{E2357121-B34C-4D09-A965-FB27BD0897CC}" type="presOf" srcId="{D964B479-1992-41BC-9900-4162C2ABBD5C}" destId="{DEB450E6-9C3A-4F49-ACFB-C39BFD5EAEB2}" srcOrd="1" destOrd="0" presId="urn:microsoft.com/office/officeart/2016/7/layout/RepeatingBendingProcessNew"/>
    <dgm:cxn modelId="{3F444527-4668-4979-9766-63C670BA4BDD}" type="presOf" srcId="{E0113A30-2C85-4B3F-BB97-686FB3F139CB}" destId="{7E6CD3B0-1ED0-40CD-A287-3BB3BD4B0002}" srcOrd="1" destOrd="0" presId="urn:microsoft.com/office/officeart/2016/7/layout/RepeatingBendingProcessNew"/>
    <dgm:cxn modelId="{94F5AE2A-9DF4-44FB-B131-24D4F45A8545}" type="presOf" srcId="{7B1C9007-EBDB-4F63-B87A-C2ACD1794BF7}" destId="{3DF75E56-09FC-4907-8026-5612B4012B83}" srcOrd="0" destOrd="0" presId="urn:microsoft.com/office/officeart/2016/7/layout/RepeatingBendingProcessNew"/>
    <dgm:cxn modelId="{F91F2735-E818-419D-938F-1E8A55CB14E5}" type="presOf" srcId="{4EB4F591-7E35-4B29-BE26-544194F53E46}" destId="{BD21F0D3-96A4-4F99-99F6-8EEFA6C3102A}" srcOrd="0" destOrd="0" presId="urn:microsoft.com/office/officeart/2016/7/layout/RepeatingBendingProcessNew"/>
    <dgm:cxn modelId="{573E5D70-CB86-4223-BAD3-DCE02D81D8F6}" type="presOf" srcId="{E0113A30-2C85-4B3F-BB97-686FB3F139CB}" destId="{99012D7D-AA21-42AF-B3D3-E3BDAF2DA0C5}" srcOrd="0" destOrd="0" presId="urn:microsoft.com/office/officeart/2016/7/layout/RepeatingBendingProcessNew"/>
    <dgm:cxn modelId="{C3AA4E51-4B86-4BBE-B80D-444AD250CB17}" srcId="{8EA39F79-D0E2-4726-A420-E2DA84AA5A1B}" destId="{4EB4F591-7E35-4B29-BE26-544194F53E46}" srcOrd="2" destOrd="0" parTransId="{1DA90F15-554C-4FF1-A3BA-03D44458F473}" sibTransId="{9425E093-5EBE-4B43-9AE9-54C1ACFAC8A7}"/>
    <dgm:cxn modelId="{D0A25255-DE06-47B2-B70D-BF94446172F7}" type="presOf" srcId="{9425E093-5EBE-4B43-9AE9-54C1ACFAC8A7}" destId="{D52079E7-DB20-4CCD-A361-BB4812F32247}" srcOrd="0" destOrd="0" presId="urn:microsoft.com/office/officeart/2016/7/layout/RepeatingBendingProcessNew"/>
    <dgm:cxn modelId="{05C08B55-0C29-446D-8D5D-5D08FD2576BC}" type="presOf" srcId="{EAB8DA90-81A8-42ED-9CAC-CEBD75A9C948}" destId="{457192D0-9B8A-48A3-9229-AB1F6FCDADD3}" srcOrd="0" destOrd="0" presId="urn:microsoft.com/office/officeart/2016/7/layout/RepeatingBendingProcessNew"/>
    <dgm:cxn modelId="{0F1F0A77-1D5B-4683-BDD0-31AD55CE6D48}" type="presOf" srcId="{CBCDC8B2-1B90-44BF-8592-0350BF643ED4}" destId="{9B5A6F64-5E0B-4114-9B81-E1DE85254505}" srcOrd="1" destOrd="0" presId="urn:microsoft.com/office/officeart/2016/7/layout/RepeatingBendingProcessNew"/>
    <dgm:cxn modelId="{C0D05959-776C-4D04-B50D-9FC8B2AEA58B}" srcId="{8EA39F79-D0E2-4726-A420-E2DA84AA5A1B}" destId="{8585A254-F38A-47E8-A243-74951D2704EA}" srcOrd="5" destOrd="0" parTransId="{28E4269C-4715-4ACD-AC03-F88C973D6495}" sibTransId="{7C781613-2142-4539-95EA-A2D3A0DFF7C1}"/>
    <dgm:cxn modelId="{132997BA-E9A8-4DBA-AC68-8699C168562D}" type="presOf" srcId="{40221DBE-AEAB-4E34-8103-0F158D528519}" destId="{FD28B87A-243F-481A-9528-6087A2986AF6}" srcOrd="0" destOrd="0" presId="urn:microsoft.com/office/officeart/2016/7/layout/RepeatingBendingProcessNew"/>
    <dgm:cxn modelId="{2FCFC9BA-4801-46B1-BD70-2414E7956DAC}" type="presOf" srcId="{8585A254-F38A-47E8-A243-74951D2704EA}" destId="{3160D314-CDA5-4214-AC7A-2C5898D88D0C}" srcOrd="0" destOrd="0" presId="urn:microsoft.com/office/officeart/2016/7/layout/RepeatingBendingProcessNew"/>
    <dgm:cxn modelId="{FD72BDC5-C525-45D6-894E-B150F479BB36}" type="presOf" srcId="{9425E093-5EBE-4B43-9AE9-54C1ACFAC8A7}" destId="{238D4CB6-8E08-4D7E-949D-0C682A18000C}" srcOrd="1" destOrd="0" presId="urn:microsoft.com/office/officeart/2016/7/layout/RepeatingBendingProcessNew"/>
    <dgm:cxn modelId="{8F67CCD1-3F28-48CF-A2F0-B3715B7184F6}" srcId="{8EA39F79-D0E2-4726-A420-E2DA84AA5A1B}" destId="{7B1C9007-EBDB-4F63-B87A-C2ACD1794BF7}" srcOrd="4" destOrd="0" parTransId="{BEA9AF7C-C6F0-4DDD-9D94-F9DF7AF80A49}" sibTransId="{CBCDC8B2-1B90-44BF-8592-0350BF643ED4}"/>
    <dgm:cxn modelId="{FC0A84E1-039C-4AC8-A50E-07CFFAB29761}" type="presOf" srcId="{EAB8DA90-81A8-42ED-9CAC-CEBD75A9C948}" destId="{BA6DE30D-71D8-4CD2-B5ED-095BACC4D226}" srcOrd="1" destOrd="0" presId="urn:microsoft.com/office/officeart/2016/7/layout/RepeatingBendingProcessNew"/>
    <dgm:cxn modelId="{C1EF87E1-8499-4DA9-88D0-A934EB6E2182}" type="presOf" srcId="{684A49DB-F3F5-4CFA-8B0E-C364FB7209CE}" destId="{D626603D-0315-4CED-8EEC-2E60EF3526FB}" srcOrd="0" destOrd="0" presId="urn:microsoft.com/office/officeart/2016/7/layout/RepeatingBendingProcessNew"/>
    <dgm:cxn modelId="{3F6434E5-5F06-446A-A734-D1F1B89DA42A}" srcId="{8EA39F79-D0E2-4726-A420-E2DA84AA5A1B}" destId="{684A49DB-F3F5-4CFA-8B0E-C364FB7209CE}" srcOrd="0" destOrd="0" parTransId="{004EFF18-E41F-4EBA-8728-0D34CD5E5632}" sibTransId="{EAB8DA90-81A8-42ED-9CAC-CEBD75A9C948}"/>
    <dgm:cxn modelId="{7B608DEA-23A0-4B6C-8131-3F65EE764039}" srcId="{8EA39F79-D0E2-4726-A420-E2DA84AA5A1B}" destId="{170ABFA5-308A-47D3-BCC2-79CE31CA849F}" srcOrd="1" destOrd="0" parTransId="{41A505E7-EDE3-4929-9C55-378F9C99A5D1}" sibTransId="{D964B479-1992-41BC-9900-4162C2ABBD5C}"/>
    <dgm:cxn modelId="{E02B6DFD-DC70-4519-B71B-77220D00C55A}" type="presOf" srcId="{170ABFA5-308A-47D3-BCC2-79CE31CA849F}" destId="{8030EB34-4528-4892-8D73-70C8752A9C38}" srcOrd="0" destOrd="0" presId="urn:microsoft.com/office/officeart/2016/7/layout/RepeatingBendingProcessNew"/>
    <dgm:cxn modelId="{04AF38FF-83B3-4278-8B7D-86A1065238E0}" type="presOf" srcId="{D964B479-1992-41BC-9900-4162C2ABBD5C}" destId="{87A51667-DE38-4860-9083-1DC1418BC0A7}" srcOrd="0" destOrd="0" presId="urn:microsoft.com/office/officeart/2016/7/layout/RepeatingBendingProcessNew"/>
    <dgm:cxn modelId="{87DDDC3B-E575-4123-AF99-7FCFF7F1CFFB}" type="presParOf" srcId="{3B5BC4C2-6F76-4876-B2DD-78380966660F}" destId="{D626603D-0315-4CED-8EEC-2E60EF3526FB}" srcOrd="0" destOrd="0" presId="urn:microsoft.com/office/officeart/2016/7/layout/RepeatingBendingProcessNew"/>
    <dgm:cxn modelId="{FCC33F89-3915-45C4-A325-B6BB37A83636}" type="presParOf" srcId="{3B5BC4C2-6F76-4876-B2DD-78380966660F}" destId="{457192D0-9B8A-48A3-9229-AB1F6FCDADD3}" srcOrd="1" destOrd="0" presId="urn:microsoft.com/office/officeart/2016/7/layout/RepeatingBendingProcessNew"/>
    <dgm:cxn modelId="{A1112E74-4344-4AD9-93CF-1D8C4375FE51}" type="presParOf" srcId="{457192D0-9B8A-48A3-9229-AB1F6FCDADD3}" destId="{BA6DE30D-71D8-4CD2-B5ED-095BACC4D226}" srcOrd="0" destOrd="0" presId="urn:microsoft.com/office/officeart/2016/7/layout/RepeatingBendingProcessNew"/>
    <dgm:cxn modelId="{049251F0-C200-412D-B3DD-6C5831515518}" type="presParOf" srcId="{3B5BC4C2-6F76-4876-B2DD-78380966660F}" destId="{8030EB34-4528-4892-8D73-70C8752A9C38}" srcOrd="2" destOrd="0" presId="urn:microsoft.com/office/officeart/2016/7/layout/RepeatingBendingProcessNew"/>
    <dgm:cxn modelId="{15D0DDFD-8319-4A03-BBFA-A9781A7B13F1}" type="presParOf" srcId="{3B5BC4C2-6F76-4876-B2DD-78380966660F}" destId="{87A51667-DE38-4860-9083-1DC1418BC0A7}" srcOrd="3" destOrd="0" presId="urn:microsoft.com/office/officeart/2016/7/layout/RepeatingBendingProcessNew"/>
    <dgm:cxn modelId="{F0C139B5-FC11-4B20-9EDA-9441E92E30D0}" type="presParOf" srcId="{87A51667-DE38-4860-9083-1DC1418BC0A7}" destId="{DEB450E6-9C3A-4F49-ACFB-C39BFD5EAEB2}" srcOrd="0" destOrd="0" presId="urn:microsoft.com/office/officeart/2016/7/layout/RepeatingBendingProcessNew"/>
    <dgm:cxn modelId="{886A54FD-9701-4B81-9FCA-5BA9A5D6FB24}" type="presParOf" srcId="{3B5BC4C2-6F76-4876-B2DD-78380966660F}" destId="{BD21F0D3-96A4-4F99-99F6-8EEFA6C3102A}" srcOrd="4" destOrd="0" presId="urn:microsoft.com/office/officeart/2016/7/layout/RepeatingBendingProcessNew"/>
    <dgm:cxn modelId="{AF405742-5F86-42BE-A198-053EEB5B691D}" type="presParOf" srcId="{3B5BC4C2-6F76-4876-B2DD-78380966660F}" destId="{D52079E7-DB20-4CCD-A361-BB4812F32247}" srcOrd="5" destOrd="0" presId="urn:microsoft.com/office/officeart/2016/7/layout/RepeatingBendingProcessNew"/>
    <dgm:cxn modelId="{5D15F1F2-8106-4312-A97B-568F0EAF2B2A}" type="presParOf" srcId="{D52079E7-DB20-4CCD-A361-BB4812F32247}" destId="{238D4CB6-8E08-4D7E-949D-0C682A18000C}" srcOrd="0" destOrd="0" presId="urn:microsoft.com/office/officeart/2016/7/layout/RepeatingBendingProcessNew"/>
    <dgm:cxn modelId="{764E842A-226C-4D6C-91C2-9B92EB05C5DF}" type="presParOf" srcId="{3B5BC4C2-6F76-4876-B2DD-78380966660F}" destId="{FD28B87A-243F-481A-9528-6087A2986AF6}" srcOrd="6" destOrd="0" presId="urn:microsoft.com/office/officeart/2016/7/layout/RepeatingBendingProcessNew"/>
    <dgm:cxn modelId="{74D0E9B9-AD01-4075-B3FD-E9AB31B5A90B}" type="presParOf" srcId="{3B5BC4C2-6F76-4876-B2DD-78380966660F}" destId="{99012D7D-AA21-42AF-B3D3-E3BDAF2DA0C5}" srcOrd="7" destOrd="0" presId="urn:microsoft.com/office/officeart/2016/7/layout/RepeatingBendingProcessNew"/>
    <dgm:cxn modelId="{31C6620C-9667-4CA3-9A4E-3D87D44F267A}" type="presParOf" srcId="{99012D7D-AA21-42AF-B3D3-E3BDAF2DA0C5}" destId="{7E6CD3B0-1ED0-40CD-A287-3BB3BD4B0002}" srcOrd="0" destOrd="0" presId="urn:microsoft.com/office/officeart/2016/7/layout/RepeatingBendingProcessNew"/>
    <dgm:cxn modelId="{2E67508E-5D6D-477A-A124-63F1E9EA1499}" type="presParOf" srcId="{3B5BC4C2-6F76-4876-B2DD-78380966660F}" destId="{3DF75E56-09FC-4907-8026-5612B4012B83}" srcOrd="8" destOrd="0" presId="urn:microsoft.com/office/officeart/2016/7/layout/RepeatingBendingProcessNew"/>
    <dgm:cxn modelId="{9E01871E-1117-4128-B3E3-7FACB52AB159}" type="presParOf" srcId="{3B5BC4C2-6F76-4876-B2DD-78380966660F}" destId="{030DE96E-C4C6-40CB-BCC7-207D264AEA74}" srcOrd="9" destOrd="0" presId="urn:microsoft.com/office/officeart/2016/7/layout/RepeatingBendingProcessNew"/>
    <dgm:cxn modelId="{7CAAE8B3-E87C-49D5-8C38-185FD7684D78}" type="presParOf" srcId="{030DE96E-C4C6-40CB-BCC7-207D264AEA74}" destId="{9B5A6F64-5E0B-4114-9B81-E1DE85254505}" srcOrd="0" destOrd="0" presId="urn:microsoft.com/office/officeart/2016/7/layout/RepeatingBendingProcessNew"/>
    <dgm:cxn modelId="{02564249-7329-4090-A27C-4B95C9D38ED2}" type="presParOf" srcId="{3B5BC4C2-6F76-4876-B2DD-78380966660F}" destId="{3160D314-CDA5-4214-AC7A-2C5898D88D0C}"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BE93B3-6BEB-4C3B-A950-224C7EB4D82F}"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D8B4A515-2162-453D-8679-F8137729256A}">
      <dgm:prSet/>
      <dgm:spPr/>
      <dgm:t>
        <a:bodyPr/>
        <a:lstStyle/>
        <a:p>
          <a:r>
            <a:rPr lang="tr-TR" b="1"/>
            <a:t>Sağlığın Boyutları</a:t>
          </a:r>
          <a:endParaRPr lang="en-US"/>
        </a:p>
      </dgm:t>
    </dgm:pt>
    <dgm:pt modelId="{EDC9039B-D06C-4480-BBF4-300B3BAF7123}" type="parTrans" cxnId="{AD16B9A6-DA0A-49A5-8C88-7DFE75F57E89}">
      <dgm:prSet/>
      <dgm:spPr/>
      <dgm:t>
        <a:bodyPr/>
        <a:lstStyle/>
        <a:p>
          <a:endParaRPr lang="en-US"/>
        </a:p>
      </dgm:t>
    </dgm:pt>
    <dgm:pt modelId="{8AF279B9-41D1-41DA-BF90-4ADD2B624D33}" type="sibTrans" cxnId="{AD16B9A6-DA0A-49A5-8C88-7DFE75F57E89}">
      <dgm:prSet/>
      <dgm:spPr/>
      <dgm:t>
        <a:bodyPr/>
        <a:lstStyle/>
        <a:p>
          <a:endParaRPr lang="en-US"/>
        </a:p>
      </dgm:t>
    </dgm:pt>
    <dgm:pt modelId="{35E65741-CA22-4DAC-8CC2-33AA1DF0162F}">
      <dgm:prSet/>
      <dgm:spPr/>
      <dgm:t>
        <a:bodyPr/>
        <a:lstStyle/>
        <a:p>
          <a:r>
            <a:rPr lang="tr-TR" b="1" dirty="0"/>
            <a:t>Fiziksel sağlık</a:t>
          </a:r>
          <a:endParaRPr lang="en-US" dirty="0"/>
        </a:p>
      </dgm:t>
    </dgm:pt>
    <dgm:pt modelId="{5DA17B09-BB66-44CA-9507-5994A2320F9F}" type="parTrans" cxnId="{5D1BD1A2-F965-4D1E-9B39-43C7208E2011}">
      <dgm:prSet/>
      <dgm:spPr/>
      <dgm:t>
        <a:bodyPr/>
        <a:lstStyle/>
        <a:p>
          <a:endParaRPr lang="en-US"/>
        </a:p>
      </dgm:t>
    </dgm:pt>
    <dgm:pt modelId="{96B987E4-6D5F-4E55-B7DA-2DA3F11F4B9B}" type="sibTrans" cxnId="{5D1BD1A2-F965-4D1E-9B39-43C7208E2011}">
      <dgm:prSet/>
      <dgm:spPr/>
      <dgm:t>
        <a:bodyPr/>
        <a:lstStyle/>
        <a:p>
          <a:endParaRPr lang="en-US"/>
        </a:p>
      </dgm:t>
    </dgm:pt>
    <dgm:pt modelId="{EB07C9DF-9711-4DD4-9A81-DFB092A2DD70}">
      <dgm:prSet/>
      <dgm:spPr/>
      <dgm:t>
        <a:bodyPr/>
        <a:lstStyle/>
        <a:p>
          <a:r>
            <a:rPr lang="tr-TR" b="1" dirty="0"/>
            <a:t>Ruhsal (psikolojik) sağlık</a:t>
          </a:r>
          <a:endParaRPr lang="en-US" dirty="0"/>
        </a:p>
      </dgm:t>
    </dgm:pt>
    <dgm:pt modelId="{4FC11BA4-5299-4D2D-B3ED-3A7B553CAF6C}" type="parTrans" cxnId="{810DE8D1-1434-4856-9CDE-152ED02C36A9}">
      <dgm:prSet/>
      <dgm:spPr/>
      <dgm:t>
        <a:bodyPr/>
        <a:lstStyle/>
        <a:p>
          <a:endParaRPr lang="en-US"/>
        </a:p>
      </dgm:t>
    </dgm:pt>
    <dgm:pt modelId="{84529F86-7F53-4F17-ABCB-A4FCB1AE9F77}" type="sibTrans" cxnId="{810DE8D1-1434-4856-9CDE-152ED02C36A9}">
      <dgm:prSet/>
      <dgm:spPr/>
      <dgm:t>
        <a:bodyPr/>
        <a:lstStyle/>
        <a:p>
          <a:endParaRPr lang="en-US"/>
        </a:p>
      </dgm:t>
    </dgm:pt>
    <dgm:pt modelId="{00C609D7-8E8E-4D04-92C4-A60180F8A20B}">
      <dgm:prSet/>
      <dgm:spPr/>
      <dgm:t>
        <a:bodyPr/>
        <a:lstStyle/>
        <a:p>
          <a:r>
            <a:rPr lang="tr-TR" b="1" dirty="0"/>
            <a:t>Sosyal sağlık</a:t>
          </a:r>
          <a:endParaRPr lang="en-US" dirty="0"/>
        </a:p>
      </dgm:t>
    </dgm:pt>
    <dgm:pt modelId="{2A5B6F51-9477-4096-A514-C647321F715C}" type="parTrans" cxnId="{2BC94035-5E0F-485D-A61C-1D9456932069}">
      <dgm:prSet/>
      <dgm:spPr/>
      <dgm:t>
        <a:bodyPr/>
        <a:lstStyle/>
        <a:p>
          <a:endParaRPr lang="en-US"/>
        </a:p>
      </dgm:t>
    </dgm:pt>
    <dgm:pt modelId="{E0FF2533-5405-4975-A7D2-2F7574AE0E59}" type="sibTrans" cxnId="{2BC94035-5E0F-485D-A61C-1D9456932069}">
      <dgm:prSet/>
      <dgm:spPr/>
      <dgm:t>
        <a:bodyPr/>
        <a:lstStyle/>
        <a:p>
          <a:endParaRPr lang="en-US"/>
        </a:p>
      </dgm:t>
    </dgm:pt>
    <dgm:pt modelId="{84FB6A5A-A4E9-4C29-AF5A-82C060EAC948}">
      <dgm:prSet/>
      <dgm:spPr/>
      <dgm:t>
        <a:bodyPr/>
        <a:lstStyle/>
        <a:p>
          <a:r>
            <a:rPr lang="tr-TR" b="1" dirty="0"/>
            <a:t>Çevresel sağlık</a:t>
          </a:r>
          <a:endParaRPr lang="en-US" dirty="0"/>
        </a:p>
      </dgm:t>
    </dgm:pt>
    <dgm:pt modelId="{959C76ED-5461-4991-A0DB-015896838C18}" type="parTrans" cxnId="{7A9D4029-F2CF-438A-8026-7452C13BE905}">
      <dgm:prSet/>
      <dgm:spPr/>
      <dgm:t>
        <a:bodyPr/>
        <a:lstStyle/>
        <a:p>
          <a:endParaRPr lang="en-US"/>
        </a:p>
      </dgm:t>
    </dgm:pt>
    <dgm:pt modelId="{C0AB99B3-D523-4DBD-910E-E4064DDDC5B1}" type="sibTrans" cxnId="{7A9D4029-F2CF-438A-8026-7452C13BE905}">
      <dgm:prSet/>
      <dgm:spPr/>
      <dgm:t>
        <a:bodyPr/>
        <a:lstStyle/>
        <a:p>
          <a:endParaRPr lang="en-US"/>
        </a:p>
      </dgm:t>
    </dgm:pt>
    <dgm:pt modelId="{4A36F13E-9C4B-4A52-961D-9CDE3BE6FC33}" type="pres">
      <dgm:prSet presAssocID="{D2BE93B3-6BEB-4C3B-A950-224C7EB4D82F}" presName="diagram" presStyleCnt="0">
        <dgm:presLayoutVars>
          <dgm:dir/>
          <dgm:resizeHandles val="exact"/>
        </dgm:presLayoutVars>
      </dgm:prSet>
      <dgm:spPr/>
    </dgm:pt>
    <dgm:pt modelId="{8461E0AA-CA33-452A-9B04-2B2E35C93789}" type="pres">
      <dgm:prSet presAssocID="{D8B4A515-2162-453D-8679-F8137729256A}" presName="arrow" presStyleLbl="node1" presStyleIdx="0" presStyleCnt="5" custScaleY="86721">
        <dgm:presLayoutVars>
          <dgm:bulletEnabled val="1"/>
        </dgm:presLayoutVars>
      </dgm:prSet>
      <dgm:spPr/>
    </dgm:pt>
    <dgm:pt modelId="{4F416BC8-71ED-4364-A793-985F5CB42ADA}" type="pres">
      <dgm:prSet presAssocID="{35E65741-CA22-4DAC-8CC2-33AA1DF0162F}" presName="arrow" presStyleLbl="node1" presStyleIdx="1" presStyleCnt="5" custScaleY="179653" custRadScaleRad="135452" custRadScaleInc="-6027">
        <dgm:presLayoutVars>
          <dgm:bulletEnabled val="1"/>
        </dgm:presLayoutVars>
      </dgm:prSet>
      <dgm:spPr/>
    </dgm:pt>
    <dgm:pt modelId="{2BE9EA3F-7BC9-4B83-BFE6-3F9DE2836951}" type="pres">
      <dgm:prSet presAssocID="{EB07C9DF-9711-4DD4-9A81-DFB092A2DD70}" presName="arrow" presStyleLbl="node1" presStyleIdx="2" presStyleCnt="5" custScaleY="146618" custRadScaleRad="109323" custRadScaleInc="-4356">
        <dgm:presLayoutVars>
          <dgm:bulletEnabled val="1"/>
        </dgm:presLayoutVars>
      </dgm:prSet>
      <dgm:spPr/>
    </dgm:pt>
    <dgm:pt modelId="{45A1E3BC-4C21-4A08-BA63-980BF37BAD6C}" type="pres">
      <dgm:prSet presAssocID="{00C609D7-8E8E-4D04-92C4-A60180F8A20B}" presName="arrow" presStyleLbl="node1" presStyleIdx="3" presStyleCnt="5" custScaleY="139317" custRadScaleRad="101871" custRadScaleInc="3217">
        <dgm:presLayoutVars>
          <dgm:bulletEnabled val="1"/>
        </dgm:presLayoutVars>
      </dgm:prSet>
      <dgm:spPr/>
    </dgm:pt>
    <dgm:pt modelId="{46495AFB-09DA-4AC3-97CF-89FB72885575}" type="pres">
      <dgm:prSet presAssocID="{84FB6A5A-A4E9-4C29-AF5A-82C060EAC948}" presName="arrow" presStyleLbl="node1" presStyleIdx="4" presStyleCnt="5" custScaleY="166732" custRadScaleRad="130984" custRadScaleInc="5862">
        <dgm:presLayoutVars>
          <dgm:bulletEnabled val="1"/>
        </dgm:presLayoutVars>
      </dgm:prSet>
      <dgm:spPr/>
    </dgm:pt>
  </dgm:ptLst>
  <dgm:cxnLst>
    <dgm:cxn modelId="{FB64270A-FB80-4E75-B040-58879E0FB212}" type="presOf" srcId="{35E65741-CA22-4DAC-8CC2-33AA1DF0162F}" destId="{4F416BC8-71ED-4364-A793-985F5CB42ADA}" srcOrd="0" destOrd="0" presId="urn:microsoft.com/office/officeart/2005/8/layout/arrow5"/>
    <dgm:cxn modelId="{7A9D4029-F2CF-438A-8026-7452C13BE905}" srcId="{D2BE93B3-6BEB-4C3B-A950-224C7EB4D82F}" destId="{84FB6A5A-A4E9-4C29-AF5A-82C060EAC948}" srcOrd="4" destOrd="0" parTransId="{959C76ED-5461-4991-A0DB-015896838C18}" sibTransId="{C0AB99B3-D523-4DBD-910E-E4064DDDC5B1}"/>
    <dgm:cxn modelId="{2BC94035-5E0F-485D-A61C-1D9456932069}" srcId="{D2BE93B3-6BEB-4C3B-A950-224C7EB4D82F}" destId="{00C609D7-8E8E-4D04-92C4-A60180F8A20B}" srcOrd="3" destOrd="0" parTransId="{2A5B6F51-9477-4096-A514-C647321F715C}" sibTransId="{E0FF2533-5405-4975-A7D2-2F7574AE0E59}"/>
    <dgm:cxn modelId="{D490D338-BD70-4A1B-9F04-3B036C95AEEC}" type="presOf" srcId="{D8B4A515-2162-453D-8679-F8137729256A}" destId="{8461E0AA-CA33-452A-9B04-2B2E35C93789}" srcOrd="0" destOrd="0" presId="urn:microsoft.com/office/officeart/2005/8/layout/arrow5"/>
    <dgm:cxn modelId="{D02E5949-F2EF-40D4-8B55-A62AD984CDDE}" type="presOf" srcId="{D2BE93B3-6BEB-4C3B-A950-224C7EB4D82F}" destId="{4A36F13E-9C4B-4A52-961D-9CDE3BE6FC33}" srcOrd="0" destOrd="0" presId="urn:microsoft.com/office/officeart/2005/8/layout/arrow5"/>
    <dgm:cxn modelId="{83B3FD6B-7BBE-4A81-B1E2-94F6045E7E00}" type="presOf" srcId="{EB07C9DF-9711-4DD4-9A81-DFB092A2DD70}" destId="{2BE9EA3F-7BC9-4B83-BFE6-3F9DE2836951}" srcOrd="0" destOrd="0" presId="urn:microsoft.com/office/officeart/2005/8/layout/arrow5"/>
    <dgm:cxn modelId="{CFFC9181-8600-4BA3-B4B2-305682761E2D}" type="presOf" srcId="{84FB6A5A-A4E9-4C29-AF5A-82C060EAC948}" destId="{46495AFB-09DA-4AC3-97CF-89FB72885575}" srcOrd="0" destOrd="0" presId="urn:microsoft.com/office/officeart/2005/8/layout/arrow5"/>
    <dgm:cxn modelId="{5D1BD1A2-F965-4D1E-9B39-43C7208E2011}" srcId="{D2BE93B3-6BEB-4C3B-A950-224C7EB4D82F}" destId="{35E65741-CA22-4DAC-8CC2-33AA1DF0162F}" srcOrd="1" destOrd="0" parTransId="{5DA17B09-BB66-44CA-9507-5994A2320F9F}" sibTransId="{96B987E4-6D5F-4E55-B7DA-2DA3F11F4B9B}"/>
    <dgm:cxn modelId="{AD16B9A6-DA0A-49A5-8C88-7DFE75F57E89}" srcId="{D2BE93B3-6BEB-4C3B-A950-224C7EB4D82F}" destId="{D8B4A515-2162-453D-8679-F8137729256A}" srcOrd="0" destOrd="0" parTransId="{EDC9039B-D06C-4480-BBF4-300B3BAF7123}" sibTransId="{8AF279B9-41D1-41DA-BF90-4ADD2B624D33}"/>
    <dgm:cxn modelId="{810DE8D1-1434-4856-9CDE-152ED02C36A9}" srcId="{D2BE93B3-6BEB-4C3B-A950-224C7EB4D82F}" destId="{EB07C9DF-9711-4DD4-9A81-DFB092A2DD70}" srcOrd="2" destOrd="0" parTransId="{4FC11BA4-5299-4D2D-B3ED-3A7B553CAF6C}" sibTransId="{84529F86-7F53-4F17-ABCB-A4FCB1AE9F77}"/>
    <dgm:cxn modelId="{860A6EF5-D630-406E-924D-C0FC43D1ECD1}" type="presOf" srcId="{00C609D7-8E8E-4D04-92C4-A60180F8A20B}" destId="{45A1E3BC-4C21-4A08-BA63-980BF37BAD6C}" srcOrd="0" destOrd="0" presId="urn:microsoft.com/office/officeart/2005/8/layout/arrow5"/>
    <dgm:cxn modelId="{EAB83316-9DE1-4E4A-A8E2-5B7B501F2D2A}" type="presParOf" srcId="{4A36F13E-9C4B-4A52-961D-9CDE3BE6FC33}" destId="{8461E0AA-CA33-452A-9B04-2B2E35C93789}" srcOrd="0" destOrd="0" presId="urn:microsoft.com/office/officeart/2005/8/layout/arrow5"/>
    <dgm:cxn modelId="{72D941C5-9FA1-444A-9738-7869F9FDD10A}" type="presParOf" srcId="{4A36F13E-9C4B-4A52-961D-9CDE3BE6FC33}" destId="{4F416BC8-71ED-4364-A793-985F5CB42ADA}" srcOrd="1" destOrd="0" presId="urn:microsoft.com/office/officeart/2005/8/layout/arrow5"/>
    <dgm:cxn modelId="{A6FC2775-42A5-404E-A6AC-D5AF4634E9C2}" type="presParOf" srcId="{4A36F13E-9C4B-4A52-961D-9CDE3BE6FC33}" destId="{2BE9EA3F-7BC9-4B83-BFE6-3F9DE2836951}" srcOrd="2" destOrd="0" presId="urn:microsoft.com/office/officeart/2005/8/layout/arrow5"/>
    <dgm:cxn modelId="{207D4151-2D40-4BB7-A942-3A526025F2E0}" type="presParOf" srcId="{4A36F13E-9C4B-4A52-961D-9CDE3BE6FC33}" destId="{45A1E3BC-4C21-4A08-BA63-980BF37BAD6C}" srcOrd="3" destOrd="0" presId="urn:microsoft.com/office/officeart/2005/8/layout/arrow5"/>
    <dgm:cxn modelId="{1F34C073-2090-4578-B156-9C176A96A568}" type="presParOf" srcId="{4A36F13E-9C4B-4A52-961D-9CDE3BE6FC33}" destId="{46495AFB-09DA-4AC3-97CF-89FB72885575}" srcOrd="4"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7FE624-F36A-4AD2-AEFD-BCC687E921EB}"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538F7F15-1B58-40E7-84C0-D5C857D8481D}">
      <dgm:prSet/>
      <dgm:spPr/>
      <dgm:t>
        <a:bodyPr/>
        <a:lstStyle/>
        <a:p>
          <a:r>
            <a:rPr lang="tr-TR" b="1" dirty="0"/>
            <a:t>Ruhsal (Zihinsel) Sağlık</a:t>
          </a:r>
          <a:endParaRPr lang="en-US" dirty="0"/>
        </a:p>
      </dgm:t>
    </dgm:pt>
    <dgm:pt modelId="{560FE5FC-DDF4-49FF-80B3-6D059A0EA331}" type="parTrans" cxnId="{2AD02B31-FA69-45A8-A6CF-CFFB20B45F8C}">
      <dgm:prSet/>
      <dgm:spPr/>
      <dgm:t>
        <a:bodyPr/>
        <a:lstStyle/>
        <a:p>
          <a:endParaRPr lang="en-US"/>
        </a:p>
      </dgm:t>
    </dgm:pt>
    <dgm:pt modelId="{B99401D3-DFC3-47B9-9E0C-F376338932BB}" type="sibTrans" cxnId="{2AD02B31-FA69-45A8-A6CF-CFFB20B45F8C}">
      <dgm:prSet/>
      <dgm:spPr/>
      <dgm:t>
        <a:bodyPr/>
        <a:lstStyle/>
        <a:p>
          <a:endParaRPr lang="en-US"/>
        </a:p>
      </dgm:t>
    </dgm:pt>
    <dgm:pt modelId="{67EDB12F-F010-47D0-BFE9-9AB3AC62FE01}">
      <dgm:prSet/>
      <dgm:spPr/>
      <dgm:t>
        <a:bodyPr/>
        <a:lstStyle/>
        <a:p>
          <a:r>
            <a:rPr lang="tr-TR"/>
            <a:t>Duyguların dengede olması, stresle baş edebilme yetisi.</a:t>
          </a:r>
          <a:endParaRPr lang="en-US"/>
        </a:p>
      </dgm:t>
    </dgm:pt>
    <dgm:pt modelId="{AD8163B1-086E-4CD2-AC1D-82477E80405E}" type="parTrans" cxnId="{97D67418-5266-4041-A07E-341EC6EC2285}">
      <dgm:prSet/>
      <dgm:spPr/>
      <dgm:t>
        <a:bodyPr/>
        <a:lstStyle/>
        <a:p>
          <a:endParaRPr lang="en-US"/>
        </a:p>
      </dgm:t>
    </dgm:pt>
    <dgm:pt modelId="{C6A797F3-9E39-4CEE-BF9F-400F73F29E57}" type="sibTrans" cxnId="{97D67418-5266-4041-A07E-341EC6EC2285}">
      <dgm:prSet/>
      <dgm:spPr/>
      <dgm:t>
        <a:bodyPr/>
        <a:lstStyle/>
        <a:p>
          <a:endParaRPr lang="en-US"/>
        </a:p>
      </dgm:t>
    </dgm:pt>
    <dgm:pt modelId="{B0BF1988-DEC5-4167-922D-DE15FF02F4A3}">
      <dgm:prSet/>
      <dgm:spPr/>
      <dgm:t>
        <a:bodyPr/>
        <a:lstStyle/>
        <a:p>
          <a:r>
            <a:rPr lang="tr-TR"/>
            <a:t>Kaygı, depresyon, öfke gibi durumlarla sağlıklı şekilde başa çıkmak.</a:t>
          </a:r>
          <a:endParaRPr lang="en-US"/>
        </a:p>
      </dgm:t>
    </dgm:pt>
    <dgm:pt modelId="{62AA2363-7C45-47C3-A5FF-5C3AF54203C0}" type="parTrans" cxnId="{CF32581A-AA38-4501-A481-82B7048F41E3}">
      <dgm:prSet/>
      <dgm:spPr/>
      <dgm:t>
        <a:bodyPr/>
        <a:lstStyle/>
        <a:p>
          <a:endParaRPr lang="en-US"/>
        </a:p>
      </dgm:t>
    </dgm:pt>
    <dgm:pt modelId="{E042B7A2-3E80-4A7A-A629-BD77CD9E07C0}" type="sibTrans" cxnId="{CF32581A-AA38-4501-A481-82B7048F41E3}">
      <dgm:prSet/>
      <dgm:spPr/>
      <dgm:t>
        <a:bodyPr/>
        <a:lstStyle/>
        <a:p>
          <a:endParaRPr lang="en-US"/>
        </a:p>
      </dgm:t>
    </dgm:pt>
    <dgm:pt modelId="{C73D6000-84A0-4D03-ABB7-ADFAC43DFD4A}">
      <dgm:prSet/>
      <dgm:spPr/>
      <dgm:t>
        <a:bodyPr/>
        <a:lstStyle/>
        <a:p>
          <a:r>
            <a:rPr lang="tr-TR"/>
            <a:t>Kendini değerli hissetmek, düşünce ve davranışları kontrol edebilmek.</a:t>
          </a:r>
          <a:endParaRPr lang="en-US"/>
        </a:p>
      </dgm:t>
    </dgm:pt>
    <dgm:pt modelId="{1BBB18F9-A9C7-4DB8-B2FA-85D8678B0C27}" type="parTrans" cxnId="{8DD92B23-7DBC-4924-B7B7-C65D8FBD5813}">
      <dgm:prSet/>
      <dgm:spPr/>
      <dgm:t>
        <a:bodyPr/>
        <a:lstStyle/>
        <a:p>
          <a:endParaRPr lang="en-US"/>
        </a:p>
      </dgm:t>
    </dgm:pt>
    <dgm:pt modelId="{1A3571F3-99DD-4ED3-BC29-4C3C01E7B819}" type="sibTrans" cxnId="{8DD92B23-7DBC-4924-B7B7-C65D8FBD5813}">
      <dgm:prSet/>
      <dgm:spPr/>
      <dgm:t>
        <a:bodyPr/>
        <a:lstStyle/>
        <a:p>
          <a:endParaRPr lang="en-US"/>
        </a:p>
      </dgm:t>
    </dgm:pt>
    <dgm:pt modelId="{E6B4C607-2E75-465F-B358-32297CA6011D}" type="pres">
      <dgm:prSet presAssocID="{E07FE624-F36A-4AD2-AEFD-BCC687E921EB}" presName="Name0" presStyleCnt="0">
        <dgm:presLayoutVars>
          <dgm:dir/>
          <dgm:resizeHandles val="exact"/>
        </dgm:presLayoutVars>
      </dgm:prSet>
      <dgm:spPr/>
    </dgm:pt>
    <dgm:pt modelId="{05FCEF17-BE68-4862-BDEB-64F013D9A652}" type="pres">
      <dgm:prSet presAssocID="{538F7F15-1B58-40E7-84C0-D5C857D8481D}" presName="node" presStyleLbl="node1" presStyleIdx="0" presStyleCnt="4">
        <dgm:presLayoutVars>
          <dgm:bulletEnabled val="1"/>
        </dgm:presLayoutVars>
      </dgm:prSet>
      <dgm:spPr/>
    </dgm:pt>
    <dgm:pt modelId="{381523F3-2249-44DF-8FFB-4ECB7DB05E46}" type="pres">
      <dgm:prSet presAssocID="{B99401D3-DFC3-47B9-9E0C-F376338932BB}" presName="sibTrans" presStyleLbl="sibTrans1D1" presStyleIdx="0" presStyleCnt="3"/>
      <dgm:spPr/>
    </dgm:pt>
    <dgm:pt modelId="{DE721F29-8D26-4262-BD81-9BD028F74E22}" type="pres">
      <dgm:prSet presAssocID="{B99401D3-DFC3-47B9-9E0C-F376338932BB}" presName="connectorText" presStyleLbl="sibTrans1D1" presStyleIdx="0" presStyleCnt="3"/>
      <dgm:spPr/>
    </dgm:pt>
    <dgm:pt modelId="{69E22657-7EA6-42E8-8022-BF7560DCAAA4}" type="pres">
      <dgm:prSet presAssocID="{67EDB12F-F010-47D0-BFE9-9AB3AC62FE01}" presName="node" presStyleLbl="node1" presStyleIdx="1" presStyleCnt="4">
        <dgm:presLayoutVars>
          <dgm:bulletEnabled val="1"/>
        </dgm:presLayoutVars>
      </dgm:prSet>
      <dgm:spPr/>
    </dgm:pt>
    <dgm:pt modelId="{A48A4B61-6A86-4E9F-BE0C-1B1170E09580}" type="pres">
      <dgm:prSet presAssocID="{C6A797F3-9E39-4CEE-BF9F-400F73F29E57}" presName="sibTrans" presStyleLbl="sibTrans1D1" presStyleIdx="1" presStyleCnt="3"/>
      <dgm:spPr/>
    </dgm:pt>
    <dgm:pt modelId="{CFFBEAD9-E0A3-4566-9C26-8604366F1BA3}" type="pres">
      <dgm:prSet presAssocID="{C6A797F3-9E39-4CEE-BF9F-400F73F29E57}" presName="connectorText" presStyleLbl="sibTrans1D1" presStyleIdx="1" presStyleCnt="3"/>
      <dgm:spPr/>
    </dgm:pt>
    <dgm:pt modelId="{C20A4E26-BB2F-4D7D-A10F-C897AFF09CB1}" type="pres">
      <dgm:prSet presAssocID="{B0BF1988-DEC5-4167-922D-DE15FF02F4A3}" presName="node" presStyleLbl="node1" presStyleIdx="2" presStyleCnt="4">
        <dgm:presLayoutVars>
          <dgm:bulletEnabled val="1"/>
        </dgm:presLayoutVars>
      </dgm:prSet>
      <dgm:spPr/>
    </dgm:pt>
    <dgm:pt modelId="{9A2BE316-41AA-4084-A810-063F68BDEACC}" type="pres">
      <dgm:prSet presAssocID="{E042B7A2-3E80-4A7A-A629-BD77CD9E07C0}" presName="sibTrans" presStyleLbl="sibTrans1D1" presStyleIdx="2" presStyleCnt="3"/>
      <dgm:spPr/>
    </dgm:pt>
    <dgm:pt modelId="{EA53E66E-8DB2-4FFB-A481-71FE70C26C8F}" type="pres">
      <dgm:prSet presAssocID="{E042B7A2-3E80-4A7A-A629-BD77CD9E07C0}" presName="connectorText" presStyleLbl="sibTrans1D1" presStyleIdx="2" presStyleCnt="3"/>
      <dgm:spPr/>
    </dgm:pt>
    <dgm:pt modelId="{224D29B1-A7BB-4813-9415-BA619D515DE6}" type="pres">
      <dgm:prSet presAssocID="{C73D6000-84A0-4D03-ABB7-ADFAC43DFD4A}" presName="node" presStyleLbl="node1" presStyleIdx="3" presStyleCnt="4">
        <dgm:presLayoutVars>
          <dgm:bulletEnabled val="1"/>
        </dgm:presLayoutVars>
      </dgm:prSet>
      <dgm:spPr/>
    </dgm:pt>
  </dgm:ptLst>
  <dgm:cxnLst>
    <dgm:cxn modelId="{81F1A801-AA1E-4591-8E3D-D585DC9AC475}" type="presOf" srcId="{C6A797F3-9E39-4CEE-BF9F-400F73F29E57}" destId="{CFFBEAD9-E0A3-4566-9C26-8604366F1BA3}" srcOrd="1" destOrd="0" presId="urn:microsoft.com/office/officeart/2016/7/layout/RepeatingBendingProcessNew"/>
    <dgm:cxn modelId="{97D67418-5266-4041-A07E-341EC6EC2285}" srcId="{E07FE624-F36A-4AD2-AEFD-BCC687E921EB}" destId="{67EDB12F-F010-47D0-BFE9-9AB3AC62FE01}" srcOrd="1" destOrd="0" parTransId="{AD8163B1-086E-4CD2-AC1D-82477E80405E}" sibTransId="{C6A797F3-9E39-4CEE-BF9F-400F73F29E57}"/>
    <dgm:cxn modelId="{CF32581A-AA38-4501-A481-82B7048F41E3}" srcId="{E07FE624-F36A-4AD2-AEFD-BCC687E921EB}" destId="{B0BF1988-DEC5-4167-922D-DE15FF02F4A3}" srcOrd="2" destOrd="0" parTransId="{62AA2363-7C45-47C3-A5FF-5C3AF54203C0}" sibTransId="{E042B7A2-3E80-4A7A-A629-BD77CD9E07C0}"/>
    <dgm:cxn modelId="{F2611D1E-5F33-41B4-882D-49CA94EF586B}" type="presOf" srcId="{67EDB12F-F010-47D0-BFE9-9AB3AC62FE01}" destId="{69E22657-7EA6-42E8-8022-BF7560DCAAA4}" srcOrd="0" destOrd="0" presId="urn:microsoft.com/office/officeart/2016/7/layout/RepeatingBendingProcessNew"/>
    <dgm:cxn modelId="{8DD92B23-7DBC-4924-B7B7-C65D8FBD5813}" srcId="{E07FE624-F36A-4AD2-AEFD-BCC687E921EB}" destId="{C73D6000-84A0-4D03-ABB7-ADFAC43DFD4A}" srcOrd="3" destOrd="0" parTransId="{1BBB18F9-A9C7-4DB8-B2FA-85D8678B0C27}" sibTransId="{1A3571F3-99DD-4ED3-BC29-4C3C01E7B819}"/>
    <dgm:cxn modelId="{2AD02B31-FA69-45A8-A6CF-CFFB20B45F8C}" srcId="{E07FE624-F36A-4AD2-AEFD-BCC687E921EB}" destId="{538F7F15-1B58-40E7-84C0-D5C857D8481D}" srcOrd="0" destOrd="0" parTransId="{560FE5FC-DDF4-49FF-80B3-6D059A0EA331}" sibTransId="{B99401D3-DFC3-47B9-9E0C-F376338932BB}"/>
    <dgm:cxn modelId="{5FF6FD5F-88EA-49D3-8111-FAA4A51E6D5F}" type="presOf" srcId="{C6A797F3-9E39-4CEE-BF9F-400F73F29E57}" destId="{A48A4B61-6A86-4E9F-BE0C-1B1170E09580}" srcOrd="0" destOrd="0" presId="urn:microsoft.com/office/officeart/2016/7/layout/RepeatingBendingProcessNew"/>
    <dgm:cxn modelId="{C32C0062-766A-47FD-8DFF-09A6D9FBB3FA}" type="presOf" srcId="{B99401D3-DFC3-47B9-9E0C-F376338932BB}" destId="{DE721F29-8D26-4262-BD81-9BD028F74E22}" srcOrd="1" destOrd="0" presId="urn:microsoft.com/office/officeart/2016/7/layout/RepeatingBendingProcessNew"/>
    <dgm:cxn modelId="{AB274B4E-3A12-4BF3-97EA-01BDA4ED68E2}" type="presOf" srcId="{E042B7A2-3E80-4A7A-A629-BD77CD9E07C0}" destId="{9A2BE316-41AA-4084-A810-063F68BDEACC}" srcOrd="0" destOrd="0" presId="urn:microsoft.com/office/officeart/2016/7/layout/RepeatingBendingProcessNew"/>
    <dgm:cxn modelId="{93BBAE78-36AC-4CE5-A43B-A35A8BF032ED}" type="presOf" srcId="{538F7F15-1B58-40E7-84C0-D5C857D8481D}" destId="{05FCEF17-BE68-4862-BDEB-64F013D9A652}" srcOrd="0" destOrd="0" presId="urn:microsoft.com/office/officeart/2016/7/layout/RepeatingBendingProcessNew"/>
    <dgm:cxn modelId="{31EBE989-9A40-44CF-B459-08D94CFCEE36}" type="presOf" srcId="{E07FE624-F36A-4AD2-AEFD-BCC687E921EB}" destId="{E6B4C607-2E75-465F-B358-32297CA6011D}" srcOrd="0" destOrd="0" presId="urn:microsoft.com/office/officeart/2016/7/layout/RepeatingBendingProcessNew"/>
    <dgm:cxn modelId="{3787B9C9-E32C-4FE8-9BA5-5D3F3F908C25}" type="presOf" srcId="{B99401D3-DFC3-47B9-9E0C-F376338932BB}" destId="{381523F3-2249-44DF-8FFB-4ECB7DB05E46}" srcOrd="0" destOrd="0" presId="urn:microsoft.com/office/officeart/2016/7/layout/RepeatingBendingProcessNew"/>
    <dgm:cxn modelId="{FA4369D6-D065-4D86-9FB6-819EC174B4A9}" type="presOf" srcId="{E042B7A2-3E80-4A7A-A629-BD77CD9E07C0}" destId="{EA53E66E-8DB2-4FFB-A481-71FE70C26C8F}" srcOrd="1" destOrd="0" presId="urn:microsoft.com/office/officeart/2016/7/layout/RepeatingBendingProcessNew"/>
    <dgm:cxn modelId="{160D8EDF-E2FC-4B3C-8FA2-2E512E10134A}" type="presOf" srcId="{C73D6000-84A0-4D03-ABB7-ADFAC43DFD4A}" destId="{224D29B1-A7BB-4813-9415-BA619D515DE6}" srcOrd="0" destOrd="0" presId="urn:microsoft.com/office/officeart/2016/7/layout/RepeatingBendingProcessNew"/>
    <dgm:cxn modelId="{682D62F8-C2CD-4E3B-9616-9197534DE228}" type="presOf" srcId="{B0BF1988-DEC5-4167-922D-DE15FF02F4A3}" destId="{C20A4E26-BB2F-4D7D-A10F-C897AFF09CB1}" srcOrd="0" destOrd="0" presId="urn:microsoft.com/office/officeart/2016/7/layout/RepeatingBendingProcessNew"/>
    <dgm:cxn modelId="{009F05D4-36C3-47A1-B341-59BDFE81E062}" type="presParOf" srcId="{E6B4C607-2E75-465F-B358-32297CA6011D}" destId="{05FCEF17-BE68-4862-BDEB-64F013D9A652}" srcOrd="0" destOrd="0" presId="urn:microsoft.com/office/officeart/2016/7/layout/RepeatingBendingProcessNew"/>
    <dgm:cxn modelId="{8B195D1A-3343-4849-BBB6-125EBD93CAB3}" type="presParOf" srcId="{E6B4C607-2E75-465F-B358-32297CA6011D}" destId="{381523F3-2249-44DF-8FFB-4ECB7DB05E46}" srcOrd="1" destOrd="0" presId="urn:microsoft.com/office/officeart/2016/7/layout/RepeatingBendingProcessNew"/>
    <dgm:cxn modelId="{A07832DB-C226-4E47-8789-DBDC860699F3}" type="presParOf" srcId="{381523F3-2249-44DF-8FFB-4ECB7DB05E46}" destId="{DE721F29-8D26-4262-BD81-9BD028F74E22}" srcOrd="0" destOrd="0" presId="urn:microsoft.com/office/officeart/2016/7/layout/RepeatingBendingProcessNew"/>
    <dgm:cxn modelId="{D203ED3A-5133-41D3-A6E8-E7CBA0473283}" type="presParOf" srcId="{E6B4C607-2E75-465F-B358-32297CA6011D}" destId="{69E22657-7EA6-42E8-8022-BF7560DCAAA4}" srcOrd="2" destOrd="0" presId="urn:microsoft.com/office/officeart/2016/7/layout/RepeatingBendingProcessNew"/>
    <dgm:cxn modelId="{D53442F1-1907-4D4A-8912-4D2505AEDD53}" type="presParOf" srcId="{E6B4C607-2E75-465F-B358-32297CA6011D}" destId="{A48A4B61-6A86-4E9F-BE0C-1B1170E09580}" srcOrd="3" destOrd="0" presId="urn:microsoft.com/office/officeart/2016/7/layout/RepeatingBendingProcessNew"/>
    <dgm:cxn modelId="{8E19EADD-A1F9-46F0-A508-ADD15F26EC39}" type="presParOf" srcId="{A48A4B61-6A86-4E9F-BE0C-1B1170E09580}" destId="{CFFBEAD9-E0A3-4566-9C26-8604366F1BA3}" srcOrd="0" destOrd="0" presId="urn:microsoft.com/office/officeart/2016/7/layout/RepeatingBendingProcessNew"/>
    <dgm:cxn modelId="{EE829E2F-7C3E-4864-9C4A-74AC3B485CF6}" type="presParOf" srcId="{E6B4C607-2E75-465F-B358-32297CA6011D}" destId="{C20A4E26-BB2F-4D7D-A10F-C897AFF09CB1}" srcOrd="4" destOrd="0" presId="urn:microsoft.com/office/officeart/2016/7/layout/RepeatingBendingProcessNew"/>
    <dgm:cxn modelId="{586DC74B-D0EC-4437-BE00-7071767DC7B1}" type="presParOf" srcId="{E6B4C607-2E75-465F-B358-32297CA6011D}" destId="{9A2BE316-41AA-4084-A810-063F68BDEACC}" srcOrd="5" destOrd="0" presId="urn:microsoft.com/office/officeart/2016/7/layout/RepeatingBendingProcessNew"/>
    <dgm:cxn modelId="{D53B2B39-20CA-43E7-9CCC-E9CCBA1D7089}" type="presParOf" srcId="{9A2BE316-41AA-4084-A810-063F68BDEACC}" destId="{EA53E66E-8DB2-4FFB-A481-71FE70C26C8F}" srcOrd="0" destOrd="0" presId="urn:microsoft.com/office/officeart/2016/7/layout/RepeatingBendingProcessNew"/>
    <dgm:cxn modelId="{644E8E9C-66CE-4482-9341-5010A8C48CEA}" type="presParOf" srcId="{E6B4C607-2E75-465F-B358-32297CA6011D}" destId="{224D29B1-A7BB-4813-9415-BA619D515DE6}" srcOrd="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A162D7-6DA1-4301-A272-7B7AB8DD395C}"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79B92635-365F-4E4F-A8DC-C28D2828071E}">
      <dgm:prSet/>
      <dgm:spPr/>
      <dgm:t>
        <a:bodyPr/>
        <a:lstStyle/>
        <a:p>
          <a:endParaRPr lang="en-US" dirty="0"/>
        </a:p>
      </dgm:t>
    </dgm:pt>
    <dgm:pt modelId="{66C8BEDA-8480-4D0B-A410-EFAAE37637FA}" type="parTrans" cxnId="{2A947F73-D853-4BB7-9B93-34D2A915F4AA}">
      <dgm:prSet/>
      <dgm:spPr/>
      <dgm:t>
        <a:bodyPr/>
        <a:lstStyle/>
        <a:p>
          <a:endParaRPr lang="en-US"/>
        </a:p>
      </dgm:t>
    </dgm:pt>
    <dgm:pt modelId="{DE7C04DB-AB5E-45D4-9936-DABBA8B72757}" type="sibTrans" cxnId="{2A947F73-D853-4BB7-9B93-34D2A915F4AA}">
      <dgm:prSet/>
      <dgm:spPr/>
      <dgm:t>
        <a:bodyPr/>
        <a:lstStyle/>
        <a:p>
          <a:endParaRPr lang="en-US"/>
        </a:p>
      </dgm:t>
    </dgm:pt>
    <dgm:pt modelId="{E4A12577-070A-4B17-A3BF-95D87BF8495A}">
      <dgm:prSet/>
      <dgm:spPr/>
      <dgm:t>
        <a:bodyPr/>
        <a:lstStyle/>
        <a:p>
          <a:r>
            <a:rPr lang="tr-TR"/>
            <a:t>Kişinin toplumla ve çevresindeki insanlarla </a:t>
          </a:r>
          <a:r>
            <a:rPr lang="tr-TR" b="1"/>
            <a:t>sağlıklı ilişkiler kurabilmesi</a:t>
          </a:r>
          <a:r>
            <a:rPr lang="tr-TR"/>
            <a:t>.</a:t>
          </a:r>
          <a:endParaRPr lang="en-US"/>
        </a:p>
      </dgm:t>
    </dgm:pt>
    <dgm:pt modelId="{CD45EDC7-F53D-4FF7-8994-B775979C2B70}" type="parTrans" cxnId="{ADD40C88-FF91-4143-A29B-1C16E03E6816}">
      <dgm:prSet/>
      <dgm:spPr/>
      <dgm:t>
        <a:bodyPr/>
        <a:lstStyle/>
        <a:p>
          <a:endParaRPr lang="en-US"/>
        </a:p>
      </dgm:t>
    </dgm:pt>
    <dgm:pt modelId="{218B65CD-2815-4676-B141-CEF1D3B22E15}" type="sibTrans" cxnId="{ADD40C88-FF91-4143-A29B-1C16E03E6816}">
      <dgm:prSet/>
      <dgm:spPr/>
      <dgm:t>
        <a:bodyPr/>
        <a:lstStyle/>
        <a:p>
          <a:endParaRPr lang="en-US"/>
        </a:p>
      </dgm:t>
    </dgm:pt>
    <dgm:pt modelId="{FA5EE0B0-531D-4185-8A42-41297D7F6220}">
      <dgm:prSet/>
      <dgm:spPr/>
      <dgm:t>
        <a:bodyPr/>
        <a:lstStyle/>
        <a:p>
          <a:r>
            <a:rPr lang="tr-TR"/>
            <a:t>Aile, arkadaşlar ve toplumla uyumlu bir şekilde yaşayabilme.</a:t>
          </a:r>
          <a:endParaRPr lang="en-US"/>
        </a:p>
      </dgm:t>
    </dgm:pt>
    <dgm:pt modelId="{83E1B8E4-26BD-49C7-996E-311757C22E9D}" type="parTrans" cxnId="{F49EA861-4D63-499E-8549-A8059ECBE8DB}">
      <dgm:prSet/>
      <dgm:spPr/>
      <dgm:t>
        <a:bodyPr/>
        <a:lstStyle/>
        <a:p>
          <a:endParaRPr lang="en-US"/>
        </a:p>
      </dgm:t>
    </dgm:pt>
    <dgm:pt modelId="{3A4BB8BC-0BE2-4D43-BCA1-1A8EDD7E7F9A}" type="sibTrans" cxnId="{F49EA861-4D63-499E-8549-A8059ECBE8DB}">
      <dgm:prSet/>
      <dgm:spPr/>
      <dgm:t>
        <a:bodyPr/>
        <a:lstStyle/>
        <a:p>
          <a:endParaRPr lang="en-US"/>
        </a:p>
      </dgm:t>
    </dgm:pt>
    <dgm:pt modelId="{B594F7D9-5595-4658-AFC5-7FB6CA57992D}">
      <dgm:prSet/>
      <dgm:spPr/>
      <dgm:t>
        <a:bodyPr/>
        <a:lstStyle/>
        <a:p>
          <a:r>
            <a:rPr lang="tr-TR"/>
            <a:t>Sosyal destek sistemlerinin varlığı (aile, dost çevresi vs.)</a:t>
          </a:r>
          <a:endParaRPr lang="en-US"/>
        </a:p>
      </dgm:t>
    </dgm:pt>
    <dgm:pt modelId="{E1462636-59B6-4758-8C30-06D040087FA8}" type="parTrans" cxnId="{49A5EE7E-1411-48FB-9522-ABDA10AE7BF5}">
      <dgm:prSet/>
      <dgm:spPr/>
      <dgm:t>
        <a:bodyPr/>
        <a:lstStyle/>
        <a:p>
          <a:endParaRPr lang="en-US"/>
        </a:p>
      </dgm:t>
    </dgm:pt>
    <dgm:pt modelId="{E7B2A1DE-53C3-471C-9D8F-21D39BDE4AB6}" type="sibTrans" cxnId="{49A5EE7E-1411-48FB-9522-ABDA10AE7BF5}">
      <dgm:prSet/>
      <dgm:spPr/>
      <dgm:t>
        <a:bodyPr/>
        <a:lstStyle/>
        <a:p>
          <a:endParaRPr lang="en-US"/>
        </a:p>
      </dgm:t>
    </dgm:pt>
    <dgm:pt modelId="{AECB87DF-F86B-4C46-A075-FFB0C443E5E2}" type="pres">
      <dgm:prSet presAssocID="{7CA162D7-6DA1-4301-A272-7B7AB8DD395C}" presName="linear" presStyleCnt="0">
        <dgm:presLayoutVars>
          <dgm:animLvl val="lvl"/>
          <dgm:resizeHandles val="exact"/>
        </dgm:presLayoutVars>
      </dgm:prSet>
      <dgm:spPr/>
    </dgm:pt>
    <dgm:pt modelId="{FD512C3C-B0AB-454D-B1E9-752F741FEBB2}" type="pres">
      <dgm:prSet presAssocID="{79B92635-365F-4E4F-A8DC-C28D2828071E}" presName="parentText" presStyleLbl="node1" presStyleIdx="0" presStyleCnt="4" custLinFactNeighborX="-1264" custLinFactNeighborY="5232">
        <dgm:presLayoutVars>
          <dgm:chMax val="0"/>
          <dgm:bulletEnabled val="1"/>
        </dgm:presLayoutVars>
      </dgm:prSet>
      <dgm:spPr/>
    </dgm:pt>
    <dgm:pt modelId="{B879A97A-FAF0-4238-B65A-7B29DF047ECC}" type="pres">
      <dgm:prSet presAssocID="{DE7C04DB-AB5E-45D4-9936-DABBA8B72757}" presName="spacer" presStyleCnt="0"/>
      <dgm:spPr/>
    </dgm:pt>
    <dgm:pt modelId="{C29ECF1F-00C7-4192-BDF6-D8892E195F02}" type="pres">
      <dgm:prSet presAssocID="{E4A12577-070A-4B17-A3BF-95D87BF8495A}" presName="parentText" presStyleLbl="node1" presStyleIdx="1" presStyleCnt="4">
        <dgm:presLayoutVars>
          <dgm:chMax val="0"/>
          <dgm:bulletEnabled val="1"/>
        </dgm:presLayoutVars>
      </dgm:prSet>
      <dgm:spPr/>
    </dgm:pt>
    <dgm:pt modelId="{54EC3B72-97AB-43A1-866D-F969057B0C67}" type="pres">
      <dgm:prSet presAssocID="{218B65CD-2815-4676-B141-CEF1D3B22E15}" presName="spacer" presStyleCnt="0"/>
      <dgm:spPr/>
    </dgm:pt>
    <dgm:pt modelId="{B4E5089B-DFE2-4219-9E4B-9126BBD37581}" type="pres">
      <dgm:prSet presAssocID="{FA5EE0B0-531D-4185-8A42-41297D7F6220}" presName="parentText" presStyleLbl="node1" presStyleIdx="2" presStyleCnt="4">
        <dgm:presLayoutVars>
          <dgm:chMax val="0"/>
          <dgm:bulletEnabled val="1"/>
        </dgm:presLayoutVars>
      </dgm:prSet>
      <dgm:spPr/>
    </dgm:pt>
    <dgm:pt modelId="{736C17F6-134B-4483-8169-9155C561C240}" type="pres">
      <dgm:prSet presAssocID="{3A4BB8BC-0BE2-4D43-BCA1-1A8EDD7E7F9A}" presName="spacer" presStyleCnt="0"/>
      <dgm:spPr/>
    </dgm:pt>
    <dgm:pt modelId="{F5E1A987-770D-4AFF-B2B3-9F5DF4F731AF}" type="pres">
      <dgm:prSet presAssocID="{B594F7D9-5595-4658-AFC5-7FB6CA57992D}" presName="parentText" presStyleLbl="node1" presStyleIdx="3" presStyleCnt="4">
        <dgm:presLayoutVars>
          <dgm:chMax val="0"/>
          <dgm:bulletEnabled val="1"/>
        </dgm:presLayoutVars>
      </dgm:prSet>
      <dgm:spPr/>
    </dgm:pt>
  </dgm:ptLst>
  <dgm:cxnLst>
    <dgm:cxn modelId="{60B40E0B-8E71-4EE8-841E-370D170EE565}" type="presOf" srcId="{E4A12577-070A-4B17-A3BF-95D87BF8495A}" destId="{C29ECF1F-00C7-4192-BDF6-D8892E195F02}" srcOrd="0" destOrd="0" presId="urn:microsoft.com/office/officeart/2005/8/layout/vList2"/>
    <dgm:cxn modelId="{34276F26-EB34-438A-8C05-CA96120363F6}" type="presOf" srcId="{FA5EE0B0-531D-4185-8A42-41297D7F6220}" destId="{B4E5089B-DFE2-4219-9E4B-9126BBD37581}" srcOrd="0" destOrd="0" presId="urn:microsoft.com/office/officeart/2005/8/layout/vList2"/>
    <dgm:cxn modelId="{F49EA861-4D63-499E-8549-A8059ECBE8DB}" srcId="{7CA162D7-6DA1-4301-A272-7B7AB8DD395C}" destId="{FA5EE0B0-531D-4185-8A42-41297D7F6220}" srcOrd="2" destOrd="0" parTransId="{83E1B8E4-26BD-49C7-996E-311757C22E9D}" sibTransId="{3A4BB8BC-0BE2-4D43-BCA1-1A8EDD7E7F9A}"/>
    <dgm:cxn modelId="{C11FE263-ED0F-41E3-8140-95EAAAE0802F}" type="presOf" srcId="{B594F7D9-5595-4658-AFC5-7FB6CA57992D}" destId="{F5E1A987-770D-4AFF-B2B3-9F5DF4F731AF}" srcOrd="0" destOrd="0" presId="urn:microsoft.com/office/officeart/2005/8/layout/vList2"/>
    <dgm:cxn modelId="{4F3C436C-5A0B-4DEB-A823-5BC731A43652}" type="presOf" srcId="{7CA162D7-6DA1-4301-A272-7B7AB8DD395C}" destId="{AECB87DF-F86B-4C46-A075-FFB0C443E5E2}" srcOrd="0" destOrd="0" presId="urn:microsoft.com/office/officeart/2005/8/layout/vList2"/>
    <dgm:cxn modelId="{2A947F73-D853-4BB7-9B93-34D2A915F4AA}" srcId="{7CA162D7-6DA1-4301-A272-7B7AB8DD395C}" destId="{79B92635-365F-4E4F-A8DC-C28D2828071E}" srcOrd="0" destOrd="0" parTransId="{66C8BEDA-8480-4D0B-A410-EFAAE37637FA}" sibTransId="{DE7C04DB-AB5E-45D4-9936-DABBA8B72757}"/>
    <dgm:cxn modelId="{49A5EE7E-1411-48FB-9522-ABDA10AE7BF5}" srcId="{7CA162D7-6DA1-4301-A272-7B7AB8DD395C}" destId="{B594F7D9-5595-4658-AFC5-7FB6CA57992D}" srcOrd="3" destOrd="0" parTransId="{E1462636-59B6-4758-8C30-06D040087FA8}" sibTransId="{E7B2A1DE-53C3-471C-9D8F-21D39BDE4AB6}"/>
    <dgm:cxn modelId="{ADD40C88-FF91-4143-A29B-1C16E03E6816}" srcId="{7CA162D7-6DA1-4301-A272-7B7AB8DD395C}" destId="{E4A12577-070A-4B17-A3BF-95D87BF8495A}" srcOrd="1" destOrd="0" parTransId="{CD45EDC7-F53D-4FF7-8994-B775979C2B70}" sibTransId="{218B65CD-2815-4676-B141-CEF1D3B22E15}"/>
    <dgm:cxn modelId="{BA9CE2FA-D5A6-4F82-A92A-D093AC49DD12}" type="presOf" srcId="{79B92635-365F-4E4F-A8DC-C28D2828071E}" destId="{FD512C3C-B0AB-454D-B1E9-752F741FEBB2}" srcOrd="0" destOrd="0" presId="urn:microsoft.com/office/officeart/2005/8/layout/vList2"/>
    <dgm:cxn modelId="{51B8B890-E0BF-4F37-B733-26FAC34D3526}" type="presParOf" srcId="{AECB87DF-F86B-4C46-A075-FFB0C443E5E2}" destId="{FD512C3C-B0AB-454D-B1E9-752F741FEBB2}" srcOrd="0" destOrd="0" presId="urn:microsoft.com/office/officeart/2005/8/layout/vList2"/>
    <dgm:cxn modelId="{83076DB6-DB5E-4FD3-AB0D-DB1A41F18171}" type="presParOf" srcId="{AECB87DF-F86B-4C46-A075-FFB0C443E5E2}" destId="{B879A97A-FAF0-4238-B65A-7B29DF047ECC}" srcOrd="1" destOrd="0" presId="urn:microsoft.com/office/officeart/2005/8/layout/vList2"/>
    <dgm:cxn modelId="{AAD46404-C81E-42F9-9D9B-66866FCEC5FD}" type="presParOf" srcId="{AECB87DF-F86B-4C46-A075-FFB0C443E5E2}" destId="{C29ECF1F-00C7-4192-BDF6-D8892E195F02}" srcOrd="2" destOrd="0" presId="urn:microsoft.com/office/officeart/2005/8/layout/vList2"/>
    <dgm:cxn modelId="{F1B49762-4D85-4530-91CD-91D25952AB3E}" type="presParOf" srcId="{AECB87DF-F86B-4C46-A075-FFB0C443E5E2}" destId="{54EC3B72-97AB-43A1-866D-F969057B0C67}" srcOrd="3" destOrd="0" presId="urn:microsoft.com/office/officeart/2005/8/layout/vList2"/>
    <dgm:cxn modelId="{AB090D15-29FD-4319-8C4F-F8AA5D0D4124}" type="presParOf" srcId="{AECB87DF-F86B-4C46-A075-FFB0C443E5E2}" destId="{B4E5089B-DFE2-4219-9E4B-9126BBD37581}" srcOrd="4" destOrd="0" presId="urn:microsoft.com/office/officeart/2005/8/layout/vList2"/>
    <dgm:cxn modelId="{2ECB4581-D74F-4EAB-B051-E29C2C3B8C4D}" type="presParOf" srcId="{AECB87DF-F86B-4C46-A075-FFB0C443E5E2}" destId="{736C17F6-134B-4483-8169-9155C561C240}" srcOrd="5" destOrd="0" presId="urn:microsoft.com/office/officeart/2005/8/layout/vList2"/>
    <dgm:cxn modelId="{C63F76EB-3BC3-4AB0-82D7-4E2435F9A936}" type="presParOf" srcId="{AECB87DF-F86B-4C46-A075-FFB0C443E5E2}" destId="{F5E1A987-770D-4AFF-B2B3-9F5DF4F731A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E777255-291D-4A10-8FC3-26672FBB0725}"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D1C3D915-4131-4525-9393-95E1BD2FE783}">
      <dgm:prSet/>
      <dgm:spPr/>
      <dgm:t>
        <a:bodyPr/>
        <a:lstStyle/>
        <a:p>
          <a:r>
            <a:rPr lang="tr-TR" b="1"/>
            <a:t>Spiritüel (Manevi) Sağlık</a:t>
          </a:r>
          <a:endParaRPr lang="en-US"/>
        </a:p>
      </dgm:t>
    </dgm:pt>
    <dgm:pt modelId="{DBD6CB66-2327-4880-9282-A13F49596933}" type="parTrans" cxnId="{3FFE44C1-58DC-4548-938A-6B3E14376038}">
      <dgm:prSet/>
      <dgm:spPr/>
      <dgm:t>
        <a:bodyPr/>
        <a:lstStyle/>
        <a:p>
          <a:endParaRPr lang="en-US"/>
        </a:p>
      </dgm:t>
    </dgm:pt>
    <dgm:pt modelId="{81BAA9F7-0DB3-4209-8187-E0B3BC7AE9EA}" type="sibTrans" cxnId="{3FFE44C1-58DC-4548-938A-6B3E14376038}">
      <dgm:prSet/>
      <dgm:spPr/>
      <dgm:t>
        <a:bodyPr/>
        <a:lstStyle/>
        <a:p>
          <a:endParaRPr lang="en-US"/>
        </a:p>
      </dgm:t>
    </dgm:pt>
    <dgm:pt modelId="{071099A8-5595-47F3-B679-EE960B26CEF1}">
      <dgm:prSet/>
      <dgm:spPr/>
      <dgm:t>
        <a:bodyPr/>
        <a:lstStyle/>
        <a:p>
          <a:r>
            <a:rPr lang="tr-TR"/>
            <a:t>Yaşama anlam ve amaç katabilme yetisi.</a:t>
          </a:r>
          <a:endParaRPr lang="en-US"/>
        </a:p>
      </dgm:t>
    </dgm:pt>
    <dgm:pt modelId="{F2CF8DF6-1D49-4B41-8B54-893C59BA766F}" type="parTrans" cxnId="{450F703E-7C2F-4304-9F34-152F727D5B63}">
      <dgm:prSet/>
      <dgm:spPr/>
      <dgm:t>
        <a:bodyPr/>
        <a:lstStyle/>
        <a:p>
          <a:endParaRPr lang="en-US"/>
        </a:p>
      </dgm:t>
    </dgm:pt>
    <dgm:pt modelId="{94A12A2A-46FF-453E-8B0B-46FBD0CAC90F}" type="sibTrans" cxnId="{450F703E-7C2F-4304-9F34-152F727D5B63}">
      <dgm:prSet/>
      <dgm:spPr/>
      <dgm:t>
        <a:bodyPr/>
        <a:lstStyle/>
        <a:p>
          <a:endParaRPr lang="en-US"/>
        </a:p>
      </dgm:t>
    </dgm:pt>
    <dgm:pt modelId="{98E5877C-09B1-431F-A1B8-AF2EF4ED9205}">
      <dgm:prSet/>
      <dgm:spPr/>
      <dgm:t>
        <a:bodyPr/>
        <a:lstStyle/>
        <a:p>
          <a:r>
            <a:rPr lang="tr-TR"/>
            <a:t>İnanç sistemine bağlılık ya da yaşam felsefesiyle uyumlu yaşamak.</a:t>
          </a:r>
          <a:endParaRPr lang="en-US"/>
        </a:p>
      </dgm:t>
    </dgm:pt>
    <dgm:pt modelId="{C2489E37-0E1B-40CB-8D58-A3A9CA3F0F86}" type="parTrans" cxnId="{F5448CC3-26A2-4680-8501-D9E60A98EF64}">
      <dgm:prSet/>
      <dgm:spPr/>
      <dgm:t>
        <a:bodyPr/>
        <a:lstStyle/>
        <a:p>
          <a:endParaRPr lang="en-US"/>
        </a:p>
      </dgm:t>
    </dgm:pt>
    <dgm:pt modelId="{1828A330-EFA5-412F-9A1E-4B3BFD2A378F}" type="sibTrans" cxnId="{F5448CC3-26A2-4680-8501-D9E60A98EF64}">
      <dgm:prSet/>
      <dgm:spPr/>
      <dgm:t>
        <a:bodyPr/>
        <a:lstStyle/>
        <a:p>
          <a:endParaRPr lang="en-US"/>
        </a:p>
      </dgm:t>
    </dgm:pt>
    <dgm:pt modelId="{63294EDD-B83D-4FA5-B3B4-A089825E165D}">
      <dgm:prSet/>
      <dgm:spPr/>
      <dgm:t>
        <a:bodyPr/>
        <a:lstStyle/>
        <a:p>
          <a:r>
            <a:rPr lang="tr-TR"/>
            <a:t>İç huzur, umut, bağışlayıcılık ve yaşamla barışık olma hali.</a:t>
          </a:r>
          <a:endParaRPr lang="en-US"/>
        </a:p>
      </dgm:t>
    </dgm:pt>
    <dgm:pt modelId="{75EC50B6-4146-41FD-B4DF-AB1485B188DF}" type="parTrans" cxnId="{9B354D2A-5B23-4DE0-85B5-7BA9DCDB71E0}">
      <dgm:prSet/>
      <dgm:spPr/>
      <dgm:t>
        <a:bodyPr/>
        <a:lstStyle/>
        <a:p>
          <a:endParaRPr lang="en-US"/>
        </a:p>
      </dgm:t>
    </dgm:pt>
    <dgm:pt modelId="{73FE3E7F-48F3-4570-B37D-6003AA5342F2}" type="sibTrans" cxnId="{9B354D2A-5B23-4DE0-85B5-7BA9DCDB71E0}">
      <dgm:prSet/>
      <dgm:spPr/>
      <dgm:t>
        <a:bodyPr/>
        <a:lstStyle/>
        <a:p>
          <a:endParaRPr lang="en-US"/>
        </a:p>
      </dgm:t>
    </dgm:pt>
    <dgm:pt modelId="{CD9A2A06-F1D4-4CED-870E-26E05486C567}" type="pres">
      <dgm:prSet presAssocID="{AE777255-291D-4A10-8FC3-26672FBB0725}" presName="root" presStyleCnt="0">
        <dgm:presLayoutVars>
          <dgm:dir/>
          <dgm:resizeHandles val="exact"/>
        </dgm:presLayoutVars>
      </dgm:prSet>
      <dgm:spPr/>
    </dgm:pt>
    <dgm:pt modelId="{C533B7D8-AAC9-4D55-A5E6-DF09867B5D03}" type="pres">
      <dgm:prSet presAssocID="{D1C3D915-4131-4525-9393-95E1BD2FE783}" presName="compNode" presStyleCnt="0"/>
      <dgm:spPr/>
    </dgm:pt>
    <dgm:pt modelId="{A284A103-5271-4489-8A73-CC3E94BA8923}" type="pres">
      <dgm:prSet presAssocID="{D1C3D915-4131-4525-9393-95E1BD2FE78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oskop"/>
        </a:ext>
      </dgm:extLst>
    </dgm:pt>
    <dgm:pt modelId="{54789290-50DD-42A7-A623-5C04828A3374}" type="pres">
      <dgm:prSet presAssocID="{D1C3D915-4131-4525-9393-95E1BD2FE783}" presName="spaceRect" presStyleCnt="0"/>
      <dgm:spPr/>
    </dgm:pt>
    <dgm:pt modelId="{F23160A1-74EE-4269-A4EC-0170224FA27E}" type="pres">
      <dgm:prSet presAssocID="{D1C3D915-4131-4525-9393-95E1BD2FE783}" presName="textRect" presStyleLbl="revTx" presStyleIdx="0" presStyleCnt="4">
        <dgm:presLayoutVars>
          <dgm:chMax val="1"/>
          <dgm:chPref val="1"/>
        </dgm:presLayoutVars>
      </dgm:prSet>
      <dgm:spPr/>
    </dgm:pt>
    <dgm:pt modelId="{91A420E3-4450-40A6-9704-EC2E28F566BC}" type="pres">
      <dgm:prSet presAssocID="{81BAA9F7-0DB3-4209-8187-E0B3BC7AE9EA}" presName="sibTrans" presStyleCnt="0"/>
      <dgm:spPr/>
    </dgm:pt>
    <dgm:pt modelId="{CBEADC60-C16D-417F-A4EE-C423662A1D27}" type="pres">
      <dgm:prSet presAssocID="{071099A8-5595-47F3-B679-EE960B26CEF1}" presName="compNode" presStyleCnt="0"/>
      <dgm:spPr/>
    </dgm:pt>
    <dgm:pt modelId="{84DFADFA-F6DF-4CD0-B5C7-0F1863E1F017}" type="pres">
      <dgm:prSet presAssocID="{071099A8-5595-47F3-B679-EE960B26CEF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def"/>
        </a:ext>
      </dgm:extLst>
    </dgm:pt>
    <dgm:pt modelId="{F01514FF-9CAF-465B-9B26-78D524F608D1}" type="pres">
      <dgm:prSet presAssocID="{071099A8-5595-47F3-B679-EE960B26CEF1}" presName="spaceRect" presStyleCnt="0"/>
      <dgm:spPr/>
    </dgm:pt>
    <dgm:pt modelId="{51A1FDFD-FB2D-4FBD-ACC4-B85FC0DEF1B1}" type="pres">
      <dgm:prSet presAssocID="{071099A8-5595-47F3-B679-EE960B26CEF1}" presName="textRect" presStyleLbl="revTx" presStyleIdx="1" presStyleCnt="4">
        <dgm:presLayoutVars>
          <dgm:chMax val="1"/>
          <dgm:chPref val="1"/>
        </dgm:presLayoutVars>
      </dgm:prSet>
      <dgm:spPr/>
    </dgm:pt>
    <dgm:pt modelId="{15F4A0AD-F04F-4988-B3E2-E895E5BBE69C}" type="pres">
      <dgm:prSet presAssocID="{94A12A2A-46FF-453E-8B0B-46FBD0CAC90F}" presName="sibTrans" presStyleCnt="0"/>
      <dgm:spPr/>
    </dgm:pt>
    <dgm:pt modelId="{7DBBB073-6DF9-450A-91FD-94927237213E}" type="pres">
      <dgm:prSet presAssocID="{98E5877C-09B1-431F-A1B8-AF2EF4ED9205}" presName="compNode" presStyleCnt="0"/>
      <dgm:spPr/>
    </dgm:pt>
    <dgm:pt modelId="{3F439497-E9E0-4D9D-8691-49BEFAFA0EFC}" type="pres">
      <dgm:prSet presAssocID="{98E5877C-09B1-431F-A1B8-AF2EF4ED920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ayer Candle"/>
        </a:ext>
      </dgm:extLst>
    </dgm:pt>
    <dgm:pt modelId="{CC492D63-ED31-4BC9-BA37-00789DF78AC6}" type="pres">
      <dgm:prSet presAssocID="{98E5877C-09B1-431F-A1B8-AF2EF4ED9205}" presName="spaceRect" presStyleCnt="0"/>
      <dgm:spPr/>
    </dgm:pt>
    <dgm:pt modelId="{50AF37FF-AC1D-4BFE-89CC-7684A24057E2}" type="pres">
      <dgm:prSet presAssocID="{98E5877C-09B1-431F-A1B8-AF2EF4ED9205}" presName="textRect" presStyleLbl="revTx" presStyleIdx="2" presStyleCnt="4">
        <dgm:presLayoutVars>
          <dgm:chMax val="1"/>
          <dgm:chPref val="1"/>
        </dgm:presLayoutVars>
      </dgm:prSet>
      <dgm:spPr/>
    </dgm:pt>
    <dgm:pt modelId="{63EC2C71-5A48-427F-80B4-CC3A7911AD58}" type="pres">
      <dgm:prSet presAssocID="{1828A330-EFA5-412F-9A1E-4B3BFD2A378F}" presName="sibTrans" presStyleCnt="0"/>
      <dgm:spPr/>
    </dgm:pt>
    <dgm:pt modelId="{878F575F-9A70-4E21-AF4C-85F0AEB71F0D}" type="pres">
      <dgm:prSet presAssocID="{63294EDD-B83D-4FA5-B3B4-A089825E165D}" presName="compNode" presStyleCnt="0"/>
      <dgm:spPr/>
    </dgm:pt>
    <dgm:pt modelId="{F5587C04-422D-4679-B23D-FE9479D5A410}" type="pres">
      <dgm:prSet presAssocID="{63294EDD-B83D-4FA5-B3B4-A089825E165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on and stars"/>
        </a:ext>
      </dgm:extLst>
    </dgm:pt>
    <dgm:pt modelId="{CD5E5416-7646-401E-8504-429CEA431BA4}" type="pres">
      <dgm:prSet presAssocID="{63294EDD-B83D-4FA5-B3B4-A089825E165D}" presName="spaceRect" presStyleCnt="0"/>
      <dgm:spPr/>
    </dgm:pt>
    <dgm:pt modelId="{8C87B804-7F16-4F0C-927B-6F82E0502D30}" type="pres">
      <dgm:prSet presAssocID="{63294EDD-B83D-4FA5-B3B4-A089825E165D}" presName="textRect" presStyleLbl="revTx" presStyleIdx="3" presStyleCnt="4">
        <dgm:presLayoutVars>
          <dgm:chMax val="1"/>
          <dgm:chPref val="1"/>
        </dgm:presLayoutVars>
      </dgm:prSet>
      <dgm:spPr/>
    </dgm:pt>
  </dgm:ptLst>
  <dgm:cxnLst>
    <dgm:cxn modelId="{9F896023-CD44-4D54-B9B5-E33CB8A7E8C5}" type="presOf" srcId="{AE777255-291D-4A10-8FC3-26672FBB0725}" destId="{CD9A2A06-F1D4-4CED-870E-26E05486C567}" srcOrd="0" destOrd="0" presId="urn:microsoft.com/office/officeart/2018/2/layout/IconLabelList"/>
    <dgm:cxn modelId="{9B354D2A-5B23-4DE0-85B5-7BA9DCDB71E0}" srcId="{AE777255-291D-4A10-8FC3-26672FBB0725}" destId="{63294EDD-B83D-4FA5-B3B4-A089825E165D}" srcOrd="3" destOrd="0" parTransId="{75EC50B6-4146-41FD-B4DF-AB1485B188DF}" sibTransId="{73FE3E7F-48F3-4570-B37D-6003AA5342F2}"/>
    <dgm:cxn modelId="{450F703E-7C2F-4304-9F34-152F727D5B63}" srcId="{AE777255-291D-4A10-8FC3-26672FBB0725}" destId="{071099A8-5595-47F3-B679-EE960B26CEF1}" srcOrd="1" destOrd="0" parTransId="{F2CF8DF6-1D49-4B41-8B54-893C59BA766F}" sibTransId="{94A12A2A-46FF-453E-8B0B-46FBD0CAC90F}"/>
    <dgm:cxn modelId="{B6849679-2930-4658-B993-D56306D450BF}" type="presOf" srcId="{63294EDD-B83D-4FA5-B3B4-A089825E165D}" destId="{8C87B804-7F16-4F0C-927B-6F82E0502D30}" srcOrd="0" destOrd="0" presId="urn:microsoft.com/office/officeart/2018/2/layout/IconLabelList"/>
    <dgm:cxn modelId="{3FFE44C1-58DC-4548-938A-6B3E14376038}" srcId="{AE777255-291D-4A10-8FC3-26672FBB0725}" destId="{D1C3D915-4131-4525-9393-95E1BD2FE783}" srcOrd="0" destOrd="0" parTransId="{DBD6CB66-2327-4880-9282-A13F49596933}" sibTransId="{81BAA9F7-0DB3-4209-8187-E0B3BC7AE9EA}"/>
    <dgm:cxn modelId="{F5448CC3-26A2-4680-8501-D9E60A98EF64}" srcId="{AE777255-291D-4A10-8FC3-26672FBB0725}" destId="{98E5877C-09B1-431F-A1B8-AF2EF4ED9205}" srcOrd="2" destOrd="0" parTransId="{C2489E37-0E1B-40CB-8D58-A3A9CA3F0F86}" sibTransId="{1828A330-EFA5-412F-9A1E-4B3BFD2A378F}"/>
    <dgm:cxn modelId="{1D4ED5C7-822E-4677-937D-9545CED9C39E}" type="presOf" srcId="{D1C3D915-4131-4525-9393-95E1BD2FE783}" destId="{F23160A1-74EE-4269-A4EC-0170224FA27E}" srcOrd="0" destOrd="0" presId="urn:microsoft.com/office/officeart/2018/2/layout/IconLabelList"/>
    <dgm:cxn modelId="{12B7C9F5-F08B-4B1B-9183-0E8E5E08DD66}" type="presOf" srcId="{98E5877C-09B1-431F-A1B8-AF2EF4ED9205}" destId="{50AF37FF-AC1D-4BFE-89CC-7684A24057E2}" srcOrd="0" destOrd="0" presId="urn:microsoft.com/office/officeart/2018/2/layout/IconLabelList"/>
    <dgm:cxn modelId="{D30B98FE-EC34-49C7-988A-8BB25DCE16F6}" type="presOf" srcId="{071099A8-5595-47F3-B679-EE960B26CEF1}" destId="{51A1FDFD-FB2D-4FBD-ACC4-B85FC0DEF1B1}" srcOrd="0" destOrd="0" presId="urn:microsoft.com/office/officeart/2018/2/layout/IconLabelList"/>
    <dgm:cxn modelId="{42E6B878-7C4C-483E-AEBF-857E71AEA8CA}" type="presParOf" srcId="{CD9A2A06-F1D4-4CED-870E-26E05486C567}" destId="{C533B7D8-AAC9-4D55-A5E6-DF09867B5D03}" srcOrd="0" destOrd="0" presId="urn:microsoft.com/office/officeart/2018/2/layout/IconLabelList"/>
    <dgm:cxn modelId="{FFF33B69-FB21-4534-BE4A-946354ED5188}" type="presParOf" srcId="{C533B7D8-AAC9-4D55-A5E6-DF09867B5D03}" destId="{A284A103-5271-4489-8A73-CC3E94BA8923}" srcOrd="0" destOrd="0" presId="urn:microsoft.com/office/officeart/2018/2/layout/IconLabelList"/>
    <dgm:cxn modelId="{6F84802F-3AA0-4B66-98B0-CFD3DB45228F}" type="presParOf" srcId="{C533B7D8-AAC9-4D55-A5E6-DF09867B5D03}" destId="{54789290-50DD-42A7-A623-5C04828A3374}" srcOrd="1" destOrd="0" presId="urn:microsoft.com/office/officeart/2018/2/layout/IconLabelList"/>
    <dgm:cxn modelId="{EA8B9C7D-296D-4904-A443-6B3B15EF6918}" type="presParOf" srcId="{C533B7D8-AAC9-4D55-A5E6-DF09867B5D03}" destId="{F23160A1-74EE-4269-A4EC-0170224FA27E}" srcOrd="2" destOrd="0" presId="urn:microsoft.com/office/officeart/2018/2/layout/IconLabelList"/>
    <dgm:cxn modelId="{E103B30F-D6B6-48F5-9B1F-73463C400C0C}" type="presParOf" srcId="{CD9A2A06-F1D4-4CED-870E-26E05486C567}" destId="{91A420E3-4450-40A6-9704-EC2E28F566BC}" srcOrd="1" destOrd="0" presId="urn:microsoft.com/office/officeart/2018/2/layout/IconLabelList"/>
    <dgm:cxn modelId="{7961F224-0079-46B7-B378-173C159E7F76}" type="presParOf" srcId="{CD9A2A06-F1D4-4CED-870E-26E05486C567}" destId="{CBEADC60-C16D-417F-A4EE-C423662A1D27}" srcOrd="2" destOrd="0" presId="urn:microsoft.com/office/officeart/2018/2/layout/IconLabelList"/>
    <dgm:cxn modelId="{79E51B23-0CA7-444D-BB46-48EAD41C4D1E}" type="presParOf" srcId="{CBEADC60-C16D-417F-A4EE-C423662A1D27}" destId="{84DFADFA-F6DF-4CD0-B5C7-0F1863E1F017}" srcOrd="0" destOrd="0" presId="urn:microsoft.com/office/officeart/2018/2/layout/IconLabelList"/>
    <dgm:cxn modelId="{54944102-685E-4710-80AE-794F238F8461}" type="presParOf" srcId="{CBEADC60-C16D-417F-A4EE-C423662A1D27}" destId="{F01514FF-9CAF-465B-9B26-78D524F608D1}" srcOrd="1" destOrd="0" presId="urn:microsoft.com/office/officeart/2018/2/layout/IconLabelList"/>
    <dgm:cxn modelId="{74EA83AB-1CAA-4B29-8C3C-B87139A6A615}" type="presParOf" srcId="{CBEADC60-C16D-417F-A4EE-C423662A1D27}" destId="{51A1FDFD-FB2D-4FBD-ACC4-B85FC0DEF1B1}" srcOrd="2" destOrd="0" presId="urn:microsoft.com/office/officeart/2018/2/layout/IconLabelList"/>
    <dgm:cxn modelId="{FA3D2A89-74E5-48EA-8DA2-07398D450E45}" type="presParOf" srcId="{CD9A2A06-F1D4-4CED-870E-26E05486C567}" destId="{15F4A0AD-F04F-4988-B3E2-E895E5BBE69C}" srcOrd="3" destOrd="0" presId="urn:microsoft.com/office/officeart/2018/2/layout/IconLabelList"/>
    <dgm:cxn modelId="{93C6E79B-5830-43E0-845B-215C73F92CA8}" type="presParOf" srcId="{CD9A2A06-F1D4-4CED-870E-26E05486C567}" destId="{7DBBB073-6DF9-450A-91FD-94927237213E}" srcOrd="4" destOrd="0" presId="urn:microsoft.com/office/officeart/2018/2/layout/IconLabelList"/>
    <dgm:cxn modelId="{41A3B842-E409-4B5D-9D1F-6226491CDBE2}" type="presParOf" srcId="{7DBBB073-6DF9-450A-91FD-94927237213E}" destId="{3F439497-E9E0-4D9D-8691-49BEFAFA0EFC}" srcOrd="0" destOrd="0" presId="urn:microsoft.com/office/officeart/2018/2/layout/IconLabelList"/>
    <dgm:cxn modelId="{F8D850BF-33B4-476C-B0E4-44B772B3E6C7}" type="presParOf" srcId="{7DBBB073-6DF9-450A-91FD-94927237213E}" destId="{CC492D63-ED31-4BC9-BA37-00789DF78AC6}" srcOrd="1" destOrd="0" presId="urn:microsoft.com/office/officeart/2018/2/layout/IconLabelList"/>
    <dgm:cxn modelId="{93586482-57A0-4A5C-BB1E-F7813C9C7400}" type="presParOf" srcId="{7DBBB073-6DF9-450A-91FD-94927237213E}" destId="{50AF37FF-AC1D-4BFE-89CC-7684A24057E2}" srcOrd="2" destOrd="0" presId="urn:microsoft.com/office/officeart/2018/2/layout/IconLabelList"/>
    <dgm:cxn modelId="{5A777288-ED62-4572-9545-B4E566BBB5A8}" type="presParOf" srcId="{CD9A2A06-F1D4-4CED-870E-26E05486C567}" destId="{63EC2C71-5A48-427F-80B4-CC3A7911AD58}" srcOrd="5" destOrd="0" presId="urn:microsoft.com/office/officeart/2018/2/layout/IconLabelList"/>
    <dgm:cxn modelId="{44EB78CF-4143-4C7E-9C4E-9E026AFF3BC4}" type="presParOf" srcId="{CD9A2A06-F1D4-4CED-870E-26E05486C567}" destId="{878F575F-9A70-4E21-AF4C-85F0AEB71F0D}" srcOrd="6" destOrd="0" presId="urn:microsoft.com/office/officeart/2018/2/layout/IconLabelList"/>
    <dgm:cxn modelId="{394F6169-21BA-4294-8ECF-584681BFC622}" type="presParOf" srcId="{878F575F-9A70-4E21-AF4C-85F0AEB71F0D}" destId="{F5587C04-422D-4679-B23D-FE9479D5A410}" srcOrd="0" destOrd="0" presId="urn:microsoft.com/office/officeart/2018/2/layout/IconLabelList"/>
    <dgm:cxn modelId="{1FBE4587-C524-430F-A8C0-320E95E2D014}" type="presParOf" srcId="{878F575F-9A70-4E21-AF4C-85F0AEB71F0D}" destId="{CD5E5416-7646-401E-8504-429CEA431BA4}" srcOrd="1" destOrd="0" presId="urn:microsoft.com/office/officeart/2018/2/layout/IconLabelList"/>
    <dgm:cxn modelId="{E278DE19-193C-4494-80CD-91100B74FABB}" type="presParOf" srcId="{878F575F-9A70-4E21-AF4C-85F0AEB71F0D}" destId="{8C87B804-7F16-4F0C-927B-6F82E0502D30}"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7591963-B368-441C-8087-60F776A025F2}"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39611D7F-BB39-410D-959B-7E02FFEBC342}">
      <dgm:prSet/>
      <dgm:spPr/>
      <dgm:t>
        <a:bodyPr/>
        <a:lstStyle/>
        <a:p>
          <a:pPr>
            <a:defRPr cap="all"/>
          </a:pPr>
          <a:r>
            <a:rPr lang="tr-TR" b="1"/>
            <a:t>Sağlığın Belirleyicileri (Sağlığın Sosyal Belirleyicileri)</a:t>
          </a:r>
          <a:endParaRPr lang="en-US"/>
        </a:p>
      </dgm:t>
    </dgm:pt>
    <dgm:pt modelId="{614829B5-5123-49B3-B610-DB92FB0D9973}" type="parTrans" cxnId="{34C89C70-47D3-4E09-A17D-FFB3AC3E8A23}">
      <dgm:prSet/>
      <dgm:spPr/>
      <dgm:t>
        <a:bodyPr/>
        <a:lstStyle/>
        <a:p>
          <a:endParaRPr lang="en-US"/>
        </a:p>
      </dgm:t>
    </dgm:pt>
    <dgm:pt modelId="{FEC3ACA5-FBFB-4FFA-AE89-552A2CD12E60}" type="sibTrans" cxnId="{34C89C70-47D3-4E09-A17D-FFB3AC3E8A23}">
      <dgm:prSet/>
      <dgm:spPr/>
      <dgm:t>
        <a:bodyPr/>
        <a:lstStyle/>
        <a:p>
          <a:endParaRPr lang="en-US"/>
        </a:p>
      </dgm:t>
    </dgm:pt>
    <dgm:pt modelId="{64A7E36E-9660-419F-9343-A28E09FCA6CD}">
      <dgm:prSet/>
      <dgm:spPr/>
      <dgm:t>
        <a:bodyPr/>
        <a:lstStyle/>
        <a:p>
          <a:pPr>
            <a:defRPr cap="all"/>
          </a:pPr>
          <a:r>
            <a:rPr lang="tr-TR" b="1"/>
            <a:t>Gelir ve sosyal durum:</a:t>
          </a:r>
          <a:r>
            <a:rPr lang="tr-TR"/>
            <a:t> Yoksulluk → kötü beslenme, barınma ve sağlık hizmetine erişim zorluğu.</a:t>
          </a:r>
          <a:endParaRPr lang="en-US"/>
        </a:p>
      </dgm:t>
    </dgm:pt>
    <dgm:pt modelId="{7A6D2713-2B7A-4AE4-A980-EE6917A31A48}" type="parTrans" cxnId="{CB11E547-985A-4446-A82F-6CB05E6E4368}">
      <dgm:prSet/>
      <dgm:spPr/>
      <dgm:t>
        <a:bodyPr/>
        <a:lstStyle/>
        <a:p>
          <a:endParaRPr lang="en-US"/>
        </a:p>
      </dgm:t>
    </dgm:pt>
    <dgm:pt modelId="{BD9C76D3-572F-4175-9E96-9551690EC30D}" type="sibTrans" cxnId="{CB11E547-985A-4446-A82F-6CB05E6E4368}">
      <dgm:prSet/>
      <dgm:spPr/>
      <dgm:t>
        <a:bodyPr/>
        <a:lstStyle/>
        <a:p>
          <a:endParaRPr lang="en-US"/>
        </a:p>
      </dgm:t>
    </dgm:pt>
    <dgm:pt modelId="{E380004C-BAE1-4650-8A86-13DF9DFD4C5A}">
      <dgm:prSet/>
      <dgm:spPr/>
      <dgm:t>
        <a:bodyPr/>
        <a:lstStyle/>
        <a:p>
          <a:pPr>
            <a:defRPr cap="all"/>
          </a:pPr>
          <a:r>
            <a:rPr lang="tr-TR" b="1"/>
            <a:t>Eğitim:</a:t>
          </a:r>
          <a:r>
            <a:rPr lang="tr-TR"/>
            <a:t> Daha yüksek eğitim → daha iyi sağlık bilgisi, daha sağlıklı yaşam tarzı.</a:t>
          </a:r>
          <a:endParaRPr lang="en-US"/>
        </a:p>
      </dgm:t>
    </dgm:pt>
    <dgm:pt modelId="{37491CD9-1DBA-42CB-BD10-4F09E3E7B9CA}" type="parTrans" cxnId="{3497DAC8-1723-4F33-B8AB-C3E7400877CE}">
      <dgm:prSet/>
      <dgm:spPr/>
      <dgm:t>
        <a:bodyPr/>
        <a:lstStyle/>
        <a:p>
          <a:endParaRPr lang="en-US"/>
        </a:p>
      </dgm:t>
    </dgm:pt>
    <dgm:pt modelId="{4EDD98E4-A3AC-4318-A572-3B6570C55860}" type="sibTrans" cxnId="{3497DAC8-1723-4F33-B8AB-C3E7400877CE}">
      <dgm:prSet/>
      <dgm:spPr/>
      <dgm:t>
        <a:bodyPr/>
        <a:lstStyle/>
        <a:p>
          <a:endParaRPr lang="en-US"/>
        </a:p>
      </dgm:t>
    </dgm:pt>
    <dgm:pt modelId="{87046008-9412-4ACC-94E8-2A3CB39144F4}">
      <dgm:prSet/>
      <dgm:spPr/>
      <dgm:t>
        <a:bodyPr/>
        <a:lstStyle/>
        <a:p>
          <a:pPr>
            <a:defRPr cap="all"/>
          </a:pPr>
          <a:r>
            <a:rPr lang="tr-TR" b="1"/>
            <a:t>Yaşam tarzı:</a:t>
          </a:r>
          <a:r>
            <a:rPr lang="tr-TR"/>
            <a:t> Beslenme, fiziksel aktivite, sigara-alkol kullanımı.</a:t>
          </a:r>
          <a:endParaRPr lang="en-US"/>
        </a:p>
      </dgm:t>
    </dgm:pt>
    <dgm:pt modelId="{BFC4E04D-397A-4AB7-9C86-4DC78F7A191C}" type="parTrans" cxnId="{66EFD58B-48FF-4761-BD76-8E0F134E689D}">
      <dgm:prSet/>
      <dgm:spPr/>
      <dgm:t>
        <a:bodyPr/>
        <a:lstStyle/>
        <a:p>
          <a:endParaRPr lang="en-US"/>
        </a:p>
      </dgm:t>
    </dgm:pt>
    <dgm:pt modelId="{92E2DF31-ECF4-4BFE-939C-67F687B8EF6D}" type="sibTrans" cxnId="{66EFD58B-48FF-4761-BD76-8E0F134E689D}">
      <dgm:prSet/>
      <dgm:spPr/>
      <dgm:t>
        <a:bodyPr/>
        <a:lstStyle/>
        <a:p>
          <a:endParaRPr lang="en-US"/>
        </a:p>
      </dgm:t>
    </dgm:pt>
    <dgm:pt modelId="{1005A462-B1AD-4841-952A-D73B76369413}">
      <dgm:prSet/>
      <dgm:spPr/>
      <dgm:t>
        <a:bodyPr/>
        <a:lstStyle/>
        <a:p>
          <a:pPr>
            <a:defRPr cap="all"/>
          </a:pPr>
          <a:r>
            <a:rPr lang="tr-TR" b="1"/>
            <a:t>Sağlık hizmetlerine erişim:</a:t>
          </a:r>
          <a:r>
            <a:rPr lang="tr-TR"/>
            <a:t> Aile hekimliği, hastane, ilaç erişimi.</a:t>
          </a:r>
          <a:endParaRPr lang="en-US"/>
        </a:p>
      </dgm:t>
    </dgm:pt>
    <dgm:pt modelId="{495FEDB5-93F6-4929-959E-6BD297417040}" type="parTrans" cxnId="{13C4F826-BB7F-45DB-9333-6B5519C0A7F0}">
      <dgm:prSet/>
      <dgm:spPr/>
      <dgm:t>
        <a:bodyPr/>
        <a:lstStyle/>
        <a:p>
          <a:endParaRPr lang="en-US"/>
        </a:p>
      </dgm:t>
    </dgm:pt>
    <dgm:pt modelId="{DBD45038-DEF3-4C9D-AC83-52C71C5808B2}" type="sibTrans" cxnId="{13C4F826-BB7F-45DB-9333-6B5519C0A7F0}">
      <dgm:prSet/>
      <dgm:spPr/>
      <dgm:t>
        <a:bodyPr/>
        <a:lstStyle/>
        <a:p>
          <a:endParaRPr lang="en-US"/>
        </a:p>
      </dgm:t>
    </dgm:pt>
    <dgm:pt modelId="{34D473F7-9A54-4921-BC87-DDEC798B3317}">
      <dgm:prSet/>
      <dgm:spPr/>
      <dgm:t>
        <a:bodyPr/>
        <a:lstStyle/>
        <a:p>
          <a:pPr>
            <a:defRPr cap="all"/>
          </a:pPr>
          <a:r>
            <a:rPr lang="tr-TR" b="1"/>
            <a:t>Çevresel faktörler:</a:t>
          </a:r>
          <a:r>
            <a:rPr lang="tr-TR"/>
            <a:t> Su, hava, barınma koşulları, iş sağlığı.</a:t>
          </a:r>
          <a:endParaRPr lang="en-US"/>
        </a:p>
      </dgm:t>
    </dgm:pt>
    <dgm:pt modelId="{C9F8F9DB-E54D-42E6-83A0-59B75764B8E5}" type="parTrans" cxnId="{982A8A93-94A0-4EAA-82AE-DB6C315A1C7D}">
      <dgm:prSet/>
      <dgm:spPr/>
      <dgm:t>
        <a:bodyPr/>
        <a:lstStyle/>
        <a:p>
          <a:endParaRPr lang="en-US"/>
        </a:p>
      </dgm:t>
    </dgm:pt>
    <dgm:pt modelId="{BC3E5B2D-6401-4BFF-AC1F-8AE7AB46015A}" type="sibTrans" cxnId="{982A8A93-94A0-4EAA-82AE-DB6C315A1C7D}">
      <dgm:prSet/>
      <dgm:spPr/>
      <dgm:t>
        <a:bodyPr/>
        <a:lstStyle/>
        <a:p>
          <a:endParaRPr lang="en-US"/>
        </a:p>
      </dgm:t>
    </dgm:pt>
    <dgm:pt modelId="{D1938BBE-A69C-41F6-BFE0-9C16EDEC2343}">
      <dgm:prSet/>
      <dgm:spPr/>
      <dgm:t>
        <a:bodyPr/>
        <a:lstStyle/>
        <a:p>
          <a:pPr>
            <a:defRPr cap="all"/>
          </a:pPr>
          <a:r>
            <a:rPr lang="tr-TR" b="1"/>
            <a:t>Genetik faktörler:</a:t>
          </a:r>
          <a:r>
            <a:rPr lang="tr-TR"/>
            <a:t> Kalıtsal hastalıklara yatkınlık.</a:t>
          </a:r>
          <a:endParaRPr lang="en-US"/>
        </a:p>
      </dgm:t>
    </dgm:pt>
    <dgm:pt modelId="{638C8406-3CBE-479A-BDA0-4234EC80DD0E}" type="parTrans" cxnId="{E0F5D6A2-034C-4189-B9B6-4AE837E71F8E}">
      <dgm:prSet/>
      <dgm:spPr/>
      <dgm:t>
        <a:bodyPr/>
        <a:lstStyle/>
        <a:p>
          <a:endParaRPr lang="en-US"/>
        </a:p>
      </dgm:t>
    </dgm:pt>
    <dgm:pt modelId="{A01EF83E-CE4D-45BD-9086-1BADF9CA47F7}" type="sibTrans" cxnId="{E0F5D6A2-034C-4189-B9B6-4AE837E71F8E}">
      <dgm:prSet/>
      <dgm:spPr/>
      <dgm:t>
        <a:bodyPr/>
        <a:lstStyle/>
        <a:p>
          <a:endParaRPr lang="en-US"/>
        </a:p>
      </dgm:t>
    </dgm:pt>
    <dgm:pt modelId="{F43F8D7C-1230-414C-8FA7-D9C11C9875DE}">
      <dgm:prSet/>
      <dgm:spPr/>
      <dgm:t>
        <a:bodyPr/>
        <a:lstStyle/>
        <a:p>
          <a:pPr>
            <a:defRPr cap="all"/>
          </a:pPr>
          <a:r>
            <a:rPr lang="tr-TR" b="1"/>
            <a:t>Kültürel faktörler:</a:t>
          </a:r>
          <a:r>
            <a:rPr lang="tr-TR"/>
            <a:t> Sağlık algısı, geleneksel tedavi yöntemlerine bakış.</a:t>
          </a:r>
          <a:endParaRPr lang="en-US"/>
        </a:p>
      </dgm:t>
    </dgm:pt>
    <dgm:pt modelId="{B4B8DBEF-10DD-4141-BB61-6419EDD67EBA}" type="parTrans" cxnId="{F3832B6D-940A-40AA-8019-C02B789F96A2}">
      <dgm:prSet/>
      <dgm:spPr/>
      <dgm:t>
        <a:bodyPr/>
        <a:lstStyle/>
        <a:p>
          <a:endParaRPr lang="en-US"/>
        </a:p>
      </dgm:t>
    </dgm:pt>
    <dgm:pt modelId="{B476C487-09CF-423F-ADBE-4FE0ACD436B4}" type="sibTrans" cxnId="{F3832B6D-940A-40AA-8019-C02B789F96A2}">
      <dgm:prSet/>
      <dgm:spPr/>
      <dgm:t>
        <a:bodyPr/>
        <a:lstStyle/>
        <a:p>
          <a:endParaRPr lang="en-US"/>
        </a:p>
      </dgm:t>
    </dgm:pt>
    <dgm:pt modelId="{FEE1D84C-538C-4012-8A5A-89CC713393F5}" type="pres">
      <dgm:prSet presAssocID="{87591963-B368-441C-8087-60F776A025F2}" presName="root" presStyleCnt="0">
        <dgm:presLayoutVars>
          <dgm:dir/>
          <dgm:resizeHandles val="exact"/>
        </dgm:presLayoutVars>
      </dgm:prSet>
      <dgm:spPr/>
    </dgm:pt>
    <dgm:pt modelId="{908F38E1-31D8-447F-83D7-9F6A2A2A9C5A}" type="pres">
      <dgm:prSet presAssocID="{39611D7F-BB39-410D-959B-7E02FFEBC342}" presName="compNode" presStyleCnt="0"/>
      <dgm:spPr/>
    </dgm:pt>
    <dgm:pt modelId="{D5C0B456-015B-414C-BBD6-7EC0772F784A}" type="pres">
      <dgm:prSet presAssocID="{39611D7F-BB39-410D-959B-7E02FFEBC342}" presName="iconBgRect" presStyleLbl="bgShp" presStyleIdx="0" presStyleCnt="8"/>
      <dgm:spPr/>
    </dgm:pt>
    <dgm:pt modelId="{57F59151-6F08-4BF8-A0F1-575D1DB7ABBD}" type="pres">
      <dgm:prSet presAssocID="{39611D7F-BB39-410D-959B-7E02FFEBC342}"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chart"/>
        </a:ext>
      </dgm:extLst>
    </dgm:pt>
    <dgm:pt modelId="{0F5EFCC7-3CFC-4A65-BEAA-96A21B51B296}" type="pres">
      <dgm:prSet presAssocID="{39611D7F-BB39-410D-959B-7E02FFEBC342}" presName="spaceRect" presStyleCnt="0"/>
      <dgm:spPr/>
    </dgm:pt>
    <dgm:pt modelId="{D5EBEE89-9EEF-48B7-9D76-3815C26BEFED}" type="pres">
      <dgm:prSet presAssocID="{39611D7F-BB39-410D-959B-7E02FFEBC342}" presName="textRect" presStyleLbl="revTx" presStyleIdx="0" presStyleCnt="8">
        <dgm:presLayoutVars>
          <dgm:chMax val="1"/>
          <dgm:chPref val="1"/>
        </dgm:presLayoutVars>
      </dgm:prSet>
      <dgm:spPr/>
    </dgm:pt>
    <dgm:pt modelId="{534E4BE1-5A06-4634-A40C-88AC63240DE0}" type="pres">
      <dgm:prSet presAssocID="{FEC3ACA5-FBFB-4FFA-AE89-552A2CD12E60}" presName="sibTrans" presStyleCnt="0"/>
      <dgm:spPr/>
    </dgm:pt>
    <dgm:pt modelId="{5F63B961-1B1A-4C65-AF2F-5A6D684F661D}" type="pres">
      <dgm:prSet presAssocID="{64A7E36E-9660-419F-9343-A28E09FCA6CD}" presName="compNode" presStyleCnt="0"/>
      <dgm:spPr/>
    </dgm:pt>
    <dgm:pt modelId="{A8AFCF6A-1451-4D3E-8D36-4E9CC0C36536}" type="pres">
      <dgm:prSet presAssocID="{64A7E36E-9660-419F-9343-A28E09FCA6CD}" presName="iconBgRect" presStyleLbl="bgShp" presStyleIdx="1" presStyleCnt="8"/>
      <dgm:spPr/>
    </dgm:pt>
    <dgm:pt modelId="{2D3C23EA-3D28-4C9D-9C94-520C07549723}" type="pres">
      <dgm:prSet presAssocID="{64A7E36E-9660-419F-9343-A28E09FCA6CD}"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rk and knife"/>
        </a:ext>
      </dgm:extLst>
    </dgm:pt>
    <dgm:pt modelId="{6D3FDE73-FC22-4828-80D9-033D97A50D0E}" type="pres">
      <dgm:prSet presAssocID="{64A7E36E-9660-419F-9343-A28E09FCA6CD}" presName="spaceRect" presStyleCnt="0"/>
      <dgm:spPr/>
    </dgm:pt>
    <dgm:pt modelId="{FFA3ACE9-CDBF-4324-91BD-B5F7FC1C836A}" type="pres">
      <dgm:prSet presAssocID="{64A7E36E-9660-419F-9343-A28E09FCA6CD}" presName="textRect" presStyleLbl="revTx" presStyleIdx="1" presStyleCnt="8">
        <dgm:presLayoutVars>
          <dgm:chMax val="1"/>
          <dgm:chPref val="1"/>
        </dgm:presLayoutVars>
      </dgm:prSet>
      <dgm:spPr/>
    </dgm:pt>
    <dgm:pt modelId="{2DAD5FB1-AAE7-459A-82AF-081965933AC0}" type="pres">
      <dgm:prSet presAssocID="{BD9C76D3-572F-4175-9E96-9551690EC30D}" presName="sibTrans" presStyleCnt="0"/>
      <dgm:spPr/>
    </dgm:pt>
    <dgm:pt modelId="{64F6DA42-0D9C-4704-8D78-E0BF9B634F97}" type="pres">
      <dgm:prSet presAssocID="{E380004C-BAE1-4650-8A86-13DF9DFD4C5A}" presName="compNode" presStyleCnt="0"/>
      <dgm:spPr/>
    </dgm:pt>
    <dgm:pt modelId="{E7537A86-F1E0-4B64-B484-0A7BAF3BA314}" type="pres">
      <dgm:prSet presAssocID="{E380004C-BAE1-4650-8A86-13DF9DFD4C5A}" presName="iconBgRect" presStyleLbl="bgShp" presStyleIdx="2" presStyleCnt="8"/>
      <dgm:spPr/>
    </dgm:pt>
    <dgm:pt modelId="{A62776BC-65EF-486B-A838-16DB19CC984C}" type="pres">
      <dgm:prSet presAssocID="{E380004C-BAE1-4650-8A86-13DF9DFD4C5A}"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Kitaplar"/>
        </a:ext>
      </dgm:extLst>
    </dgm:pt>
    <dgm:pt modelId="{02EE5271-99E3-4CB2-B485-6FFBE01E6852}" type="pres">
      <dgm:prSet presAssocID="{E380004C-BAE1-4650-8A86-13DF9DFD4C5A}" presName="spaceRect" presStyleCnt="0"/>
      <dgm:spPr/>
    </dgm:pt>
    <dgm:pt modelId="{A58B146E-1D0F-48C6-BB0B-E2D5D055B893}" type="pres">
      <dgm:prSet presAssocID="{E380004C-BAE1-4650-8A86-13DF9DFD4C5A}" presName="textRect" presStyleLbl="revTx" presStyleIdx="2" presStyleCnt="8">
        <dgm:presLayoutVars>
          <dgm:chMax val="1"/>
          <dgm:chPref val="1"/>
        </dgm:presLayoutVars>
      </dgm:prSet>
      <dgm:spPr/>
    </dgm:pt>
    <dgm:pt modelId="{C69DFA24-60DA-4DE4-B7A7-ABF866F29DAA}" type="pres">
      <dgm:prSet presAssocID="{4EDD98E4-A3AC-4318-A572-3B6570C55860}" presName="sibTrans" presStyleCnt="0"/>
      <dgm:spPr/>
    </dgm:pt>
    <dgm:pt modelId="{007D6A5C-2D3D-4337-9E33-369F96192762}" type="pres">
      <dgm:prSet presAssocID="{87046008-9412-4ACC-94E8-2A3CB39144F4}" presName="compNode" presStyleCnt="0"/>
      <dgm:spPr/>
    </dgm:pt>
    <dgm:pt modelId="{47E8C125-FAD9-415F-A41C-4B031A24B5C9}" type="pres">
      <dgm:prSet presAssocID="{87046008-9412-4ACC-94E8-2A3CB39144F4}" presName="iconBgRect" presStyleLbl="bgShp" presStyleIdx="3" presStyleCnt="8"/>
      <dgm:spPr/>
    </dgm:pt>
    <dgm:pt modelId="{40F5DFF1-E2BC-4DFD-BB5D-FABAFFD6ABCA}" type="pres">
      <dgm:prSet presAssocID="{87046008-9412-4ACC-94E8-2A3CB39144F4}"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igara İçilebilir"/>
        </a:ext>
      </dgm:extLst>
    </dgm:pt>
    <dgm:pt modelId="{A0A78339-1276-4D88-80B4-E3A1C6CC932D}" type="pres">
      <dgm:prSet presAssocID="{87046008-9412-4ACC-94E8-2A3CB39144F4}" presName="spaceRect" presStyleCnt="0"/>
      <dgm:spPr/>
    </dgm:pt>
    <dgm:pt modelId="{859C4300-BEF1-4E11-9BD3-D33C5790E786}" type="pres">
      <dgm:prSet presAssocID="{87046008-9412-4ACC-94E8-2A3CB39144F4}" presName="textRect" presStyleLbl="revTx" presStyleIdx="3" presStyleCnt="8">
        <dgm:presLayoutVars>
          <dgm:chMax val="1"/>
          <dgm:chPref val="1"/>
        </dgm:presLayoutVars>
      </dgm:prSet>
      <dgm:spPr/>
    </dgm:pt>
    <dgm:pt modelId="{DEE2F851-D810-4124-8CBA-51771F3A2A83}" type="pres">
      <dgm:prSet presAssocID="{92E2DF31-ECF4-4BFE-939C-67F687B8EF6D}" presName="sibTrans" presStyleCnt="0"/>
      <dgm:spPr/>
    </dgm:pt>
    <dgm:pt modelId="{BE22D506-1F09-480C-A409-7C86E79976EA}" type="pres">
      <dgm:prSet presAssocID="{1005A462-B1AD-4841-952A-D73B76369413}" presName="compNode" presStyleCnt="0"/>
      <dgm:spPr/>
    </dgm:pt>
    <dgm:pt modelId="{5AC733B9-652B-4B12-8D75-2D1073F96626}" type="pres">
      <dgm:prSet presAssocID="{1005A462-B1AD-4841-952A-D73B76369413}" presName="iconBgRect" presStyleLbl="bgShp" presStyleIdx="4" presStyleCnt="8"/>
      <dgm:spPr/>
    </dgm:pt>
    <dgm:pt modelId="{6B7B414F-5126-4216-887D-0665B1EB9AEA}" type="pres">
      <dgm:prSet presAssocID="{1005A462-B1AD-4841-952A-D73B76369413}"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ıp"/>
        </a:ext>
      </dgm:extLst>
    </dgm:pt>
    <dgm:pt modelId="{55EBE13A-C74F-4B21-9711-910D6F58BCB1}" type="pres">
      <dgm:prSet presAssocID="{1005A462-B1AD-4841-952A-D73B76369413}" presName="spaceRect" presStyleCnt="0"/>
      <dgm:spPr/>
    </dgm:pt>
    <dgm:pt modelId="{552BB221-E954-4946-B818-EC23F002AD64}" type="pres">
      <dgm:prSet presAssocID="{1005A462-B1AD-4841-952A-D73B76369413}" presName="textRect" presStyleLbl="revTx" presStyleIdx="4" presStyleCnt="8">
        <dgm:presLayoutVars>
          <dgm:chMax val="1"/>
          <dgm:chPref val="1"/>
        </dgm:presLayoutVars>
      </dgm:prSet>
      <dgm:spPr/>
    </dgm:pt>
    <dgm:pt modelId="{95A3008E-0035-4886-B53B-DE658D3D339C}" type="pres">
      <dgm:prSet presAssocID="{DBD45038-DEF3-4C9D-AC83-52C71C5808B2}" presName="sibTrans" presStyleCnt="0"/>
      <dgm:spPr/>
    </dgm:pt>
    <dgm:pt modelId="{FF096B05-31FE-4CD7-AB04-4CDFE6479D6D}" type="pres">
      <dgm:prSet presAssocID="{34D473F7-9A54-4921-BC87-DDEC798B3317}" presName="compNode" presStyleCnt="0"/>
      <dgm:spPr/>
    </dgm:pt>
    <dgm:pt modelId="{C4BAD312-6469-425A-AC9A-F67DC11B9C0B}" type="pres">
      <dgm:prSet presAssocID="{34D473F7-9A54-4921-BC87-DDEC798B3317}" presName="iconBgRect" presStyleLbl="bgShp" presStyleIdx="5" presStyleCnt="8"/>
      <dgm:spPr/>
    </dgm:pt>
    <dgm:pt modelId="{A6364E33-D59F-454D-8E8B-6F66D67EF91F}" type="pres">
      <dgm:prSet presAssocID="{34D473F7-9A54-4921-BC87-DDEC798B3317}"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Office Worker"/>
        </a:ext>
      </dgm:extLst>
    </dgm:pt>
    <dgm:pt modelId="{9E518011-A71C-4D83-A123-322261C793C2}" type="pres">
      <dgm:prSet presAssocID="{34D473F7-9A54-4921-BC87-DDEC798B3317}" presName="spaceRect" presStyleCnt="0"/>
      <dgm:spPr/>
    </dgm:pt>
    <dgm:pt modelId="{0458B82E-AEDB-4141-B638-2C0AC67C9754}" type="pres">
      <dgm:prSet presAssocID="{34D473F7-9A54-4921-BC87-DDEC798B3317}" presName="textRect" presStyleLbl="revTx" presStyleIdx="5" presStyleCnt="8">
        <dgm:presLayoutVars>
          <dgm:chMax val="1"/>
          <dgm:chPref val="1"/>
        </dgm:presLayoutVars>
      </dgm:prSet>
      <dgm:spPr/>
    </dgm:pt>
    <dgm:pt modelId="{EF6102CC-6967-4EC6-AEFE-22DACE60C5FA}" type="pres">
      <dgm:prSet presAssocID="{BC3E5B2D-6401-4BFF-AC1F-8AE7AB46015A}" presName="sibTrans" presStyleCnt="0"/>
      <dgm:spPr/>
    </dgm:pt>
    <dgm:pt modelId="{8D786210-B77E-4A7D-B07B-1276C3D03C1F}" type="pres">
      <dgm:prSet presAssocID="{D1938BBE-A69C-41F6-BFE0-9C16EDEC2343}" presName="compNode" presStyleCnt="0"/>
      <dgm:spPr/>
    </dgm:pt>
    <dgm:pt modelId="{034DA1C0-3B0A-4C8F-9D93-E7B932C96BBE}" type="pres">
      <dgm:prSet presAssocID="{D1938BBE-A69C-41F6-BFE0-9C16EDEC2343}" presName="iconBgRect" presStyleLbl="bgShp" presStyleIdx="6" presStyleCnt="8"/>
      <dgm:spPr/>
    </dgm:pt>
    <dgm:pt modelId="{8ACAD268-FD40-492B-B3A3-47CE44A54594}" type="pres">
      <dgm:prSet presAssocID="{D1938BBE-A69C-41F6-BFE0-9C16EDEC2343}"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DNA"/>
        </a:ext>
      </dgm:extLst>
    </dgm:pt>
    <dgm:pt modelId="{37388B88-D639-4971-8BE6-C92EC84D69D5}" type="pres">
      <dgm:prSet presAssocID="{D1938BBE-A69C-41F6-BFE0-9C16EDEC2343}" presName="spaceRect" presStyleCnt="0"/>
      <dgm:spPr/>
    </dgm:pt>
    <dgm:pt modelId="{434C0565-0A49-4B88-90FB-952B176EA2E0}" type="pres">
      <dgm:prSet presAssocID="{D1938BBE-A69C-41F6-BFE0-9C16EDEC2343}" presName="textRect" presStyleLbl="revTx" presStyleIdx="6" presStyleCnt="8">
        <dgm:presLayoutVars>
          <dgm:chMax val="1"/>
          <dgm:chPref val="1"/>
        </dgm:presLayoutVars>
      </dgm:prSet>
      <dgm:spPr/>
    </dgm:pt>
    <dgm:pt modelId="{B16A1179-1F81-43F0-8689-5476F58515E2}" type="pres">
      <dgm:prSet presAssocID="{A01EF83E-CE4D-45BD-9086-1BADF9CA47F7}" presName="sibTrans" presStyleCnt="0"/>
      <dgm:spPr/>
    </dgm:pt>
    <dgm:pt modelId="{FD8228CB-FA4D-4020-B6AD-572FAE4F563D}" type="pres">
      <dgm:prSet presAssocID="{F43F8D7C-1230-414C-8FA7-D9C11C9875DE}" presName="compNode" presStyleCnt="0"/>
      <dgm:spPr/>
    </dgm:pt>
    <dgm:pt modelId="{2A05537E-E694-4EF6-8E38-39F864024878}" type="pres">
      <dgm:prSet presAssocID="{F43F8D7C-1230-414C-8FA7-D9C11C9875DE}" presName="iconBgRect" presStyleLbl="bgShp" presStyleIdx="7" presStyleCnt="8"/>
      <dgm:spPr/>
    </dgm:pt>
    <dgm:pt modelId="{67D4BEE0-6DB5-4B98-B7A1-2FAB8448EAC8}" type="pres">
      <dgm:prSet presAssocID="{F43F8D7C-1230-414C-8FA7-D9C11C9875DE}"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Stetoskop"/>
        </a:ext>
      </dgm:extLst>
    </dgm:pt>
    <dgm:pt modelId="{90ED876B-DF7B-4C95-9C65-A7C5CED2090D}" type="pres">
      <dgm:prSet presAssocID="{F43F8D7C-1230-414C-8FA7-D9C11C9875DE}" presName="spaceRect" presStyleCnt="0"/>
      <dgm:spPr/>
    </dgm:pt>
    <dgm:pt modelId="{65CAD77A-1A68-435A-9B0D-DEBB104E3F77}" type="pres">
      <dgm:prSet presAssocID="{F43F8D7C-1230-414C-8FA7-D9C11C9875DE}" presName="textRect" presStyleLbl="revTx" presStyleIdx="7" presStyleCnt="8">
        <dgm:presLayoutVars>
          <dgm:chMax val="1"/>
          <dgm:chPref val="1"/>
        </dgm:presLayoutVars>
      </dgm:prSet>
      <dgm:spPr/>
    </dgm:pt>
  </dgm:ptLst>
  <dgm:cxnLst>
    <dgm:cxn modelId="{13C4F826-BB7F-45DB-9333-6B5519C0A7F0}" srcId="{87591963-B368-441C-8087-60F776A025F2}" destId="{1005A462-B1AD-4841-952A-D73B76369413}" srcOrd="4" destOrd="0" parTransId="{495FEDB5-93F6-4929-959E-6BD297417040}" sibTransId="{DBD45038-DEF3-4C9D-AC83-52C71C5808B2}"/>
    <dgm:cxn modelId="{3D639A2B-8765-4EB6-BF06-89B48FBB6CB6}" type="presOf" srcId="{64A7E36E-9660-419F-9343-A28E09FCA6CD}" destId="{FFA3ACE9-CDBF-4324-91BD-B5F7FC1C836A}" srcOrd="0" destOrd="0" presId="urn:microsoft.com/office/officeart/2018/5/layout/IconCircleLabelList"/>
    <dgm:cxn modelId="{60CE1C34-0F27-4D0B-8C6E-0E83F2125F22}" type="presOf" srcId="{39611D7F-BB39-410D-959B-7E02FFEBC342}" destId="{D5EBEE89-9EEF-48B7-9D76-3815C26BEFED}" srcOrd="0" destOrd="0" presId="urn:microsoft.com/office/officeart/2018/5/layout/IconCircleLabelList"/>
    <dgm:cxn modelId="{F71F9B3B-7CAF-488F-87B0-5333C11C47D3}" type="presOf" srcId="{E380004C-BAE1-4650-8A86-13DF9DFD4C5A}" destId="{A58B146E-1D0F-48C6-BB0B-E2D5D055B893}" srcOrd="0" destOrd="0" presId="urn:microsoft.com/office/officeart/2018/5/layout/IconCircleLabelList"/>
    <dgm:cxn modelId="{EC02563C-CFB9-4FD7-B274-726C125B4949}" type="presOf" srcId="{1005A462-B1AD-4841-952A-D73B76369413}" destId="{552BB221-E954-4946-B818-EC23F002AD64}" srcOrd="0" destOrd="0" presId="urn:microsoft.com/office/officeart/2018/5/layout/IconCircleLabelList"/>
    <dgm:cxn modelId="{C3022F40-2A0F-40FE-A73D-60731722B32C}" type="presOf" srcId="{87591963-B368-441C-8087-60F776A025F2}" destId="{FEE1D84C-538C-4012-8A5A-89CC713393F5}" srcOrd="0" destOrd="0" presId="urn:microsoft.com/office/officeart/2018/5/layout/IconCircleLabelList"/>
    <dgm:cxn modelId="{270B5662-8189-48FF-8972-7DE207612921}" type="presOf" srcId="{D1938BBE-A69C-41F6-BFE0-9C16EDEC2343}" destId="{434C0565-0A49-4B88-90FB-952B176EA2E0}" srcOrd="0" destOrd="0" presId="urn:microsoft.com/office/officeart/2018/5/layout/IconCircleLabelList"/>
    <dgm:cxn modelId="{CB11E547-985A-4446-A82F-6CB05E6E4368}" srcId="{87591963-B368-441C-8087-60F776A025F2}" destId="{64A7E36E-9660-419F-9343-A28E09FCA6CD}" srcOrd="1" destOrd="0" parTransId="{7A6D2713-2B7A-4AE4-A980-EE6917A31A48}" sibTransId="{BD9C76D3-572F-4175-9E96-9551690EC30D}"/>
    <dgm:cxn modelId="{F3832B6D-940A-40AA-8019-C02B789F96A2}" srcId="{87591963-B368-441C-8087-60F776A025F2}" destId="{F43F8D7C-1230-414C-8FA7-D9C11C9875DE}" srcOrd="7" destOrd="0" parTransId="{B4B8DBEF-10DD-4141-BB61-6419EDD67EBA}" sibTransId="{B476C487-09CF-423F-ADBE-4FE0ACD436B4}"/>
    <dgm:cxn modelId="{34C89C70-47D3-4E09-A17D-FFB3AC3E8A23}" srcId="{87591963-B368-441C-8087-60F776A025F2}" destId="{39611D7F-BB39-410D-959B-7E02FFEBC342}" srcOrd="0" destOrd="0" parTransId="{614829B5-5123-49B3-B610-DB92FB0D9973}" sibTransId="{FEC3ACA5-FBFB-4FFA-AE89-552A2CD12E60}"/>
    <dgm:cxn modelId="{7A140257-6738-4BB2-99DE-BBCEF928C420}" type="presOf" srcId="{F43F8D7C-1230-414C-8FA7-D9C11C9875DE}" destId="{65CAD77A-1A68-435A-9B0D-DEBB104E3F77}" srcOrd="0" destOrd="0" presId="urn:microsoft.com/office/officeart/2018/5/layout/IconCircleLabelList"/>
    <dgm:cxn modelId="{72C6F37A-11C9-4AD7-B6BE-CB871F3CA27F}" type="presOf" srcId="{34D473F7-9A54-4921-BC87-DDEC798B3317}" destId="{0458B82E-AEDB-4141-B638-2C0AC67C9754}" srcOrd="0" destOrd="0" presId="urn:microsoft.com/office/officeart/2018/5/layout/IconCircleLabelList"/>
    <dgm:cxn modelId="{66EFD58B-48FF-4761-BD76-8E0F134E689D}" srcId="{87591963-B368-441C-8087-60F776A025F2}" destId="{87046008-9412-4ACC-94E8-2A3CB39144F4}" srcOrd="3" destOrd="0" parTransId="{BFC4E04D-397A-4AB7-9C86-4DC78F7A191C}" sibTransId="{92E2DF31-ECF4-4BFE-939C-67F687B8EF6D}"/>
    <dgm:cxn modelId="{982A8A93-94A0-4EAA-82AE-DB6C315A1C7D}" srcId="{87591963-B368-441C-8087-60F776A025F2}" destId="{34D473F7-9A54-4921-BC87-DDEC798B3317}" srcOrd="5" destOrd="0" parTransId="{C9F8F9DB-E54D-42E6-83A0-59B75764B8E5}" sibTransId="{BC3E5B2D-6401-4BFF-AC1F-8AE7AB46015A}"/>
    <dgm:cxn modelId="{E0F5D6A2-034C-4189-B9B6-4AE837E71F8E}" srcId="{87591963-B368-441C-8087-60F776A025F2}" destId="{D1938BBE-A69C-41F6-BFE0-9C16EDEC2343}" srcOrd="6" destOrd="0" parTransId="{638C8406-3CBE-479A-BDA0-4234EC80DD0E}" sibTransId="{A01EF83E-CE4D-45BD-9086-1BADF9CA47F7}"/>
    <dgm:cxn modelId="{3497DAC8-1723-4F33-B8AB-C3E7400877CE}" srcId="{87591963-B368-441C-8087-60F776A025F2}" destId="{E380004C-BAE1-4650-8A86-13DF9DFD4C5A}" srcOrd="2" destOrd="0" parTransId="{37491CD9-1DBA-42CB-BD10-4F09E3E7B9CA}" sibTransId="{4EDD98E4-A3AC-4318-A572-3B6570C55860}"/>
    <dgm:cxn modelId="{07DE26E4-6524-4703-BBE7-D689A28D2E9E}" type="presOf" srcId="{87046008-9412-4ACC-94E8-2A3CB39144F4}" destId="{859C4300-BEF1-4E11-9BD3-D33C5790E786}" srcOrd="0" destOrd="0" presId="urn:microsoft.com/office/officeart/2018/5/layout/IconCircleLabelList"/>
    <dgm:cxn modelId="{1102ABDF-9262-49B5-8517-91CB695696BC}" type="presParOf" srcId="{FEE1D84C-538C-4012-8A5A-89CC713393F5}" destId="{908F38E1-31D8-447F-83D7-9F6A2A2A9C5A}" srcOrd="0" destOrd="0" presId="urn:microsoft.com/office/officeart/2018/5/layout/IconCircleLabelList"/>
    <dgm:cxn modelId="{0F613A8F-B7D4-4B10-A23F-2D04D2C1C4D7}" type="presParOf" srcId="{908F38E1-31D8-447F-83D7-9F6A2A2A9C5A}" destId="{D5C0B456-015B-414C-BBD6-7EC0772F784A}" srcOrd="0" destOrd="0" presId="urn:microsoft.com/office/officeart/2018/5/layout/IconCircleLabelList"/>
    <dgm:cxn modelId="{24F3AEC1-1D5B-4554-9F84-BEAC9785F509}" type="presParOf" srcId="{908F38E1-31D8-447F-83D7-9F6A2A2A9C5A}" destId="{57F59151-6F08-4BF8-A0F1-575D1DB7ABBD}" srcOrd="1" destOrd="0" presId="urn:microsoft.com/office/officeart/2018/5/layout/IconCircleLabelList"/>
    <dgm:cxn modelId="{A44A5027-C779-4E8D-9806-8B1AF2137E14}" type="presParOf" srcId="{908F38E1-31D8-447F-83D7-9F6A2A2A9C5A}" destId="{0F5EFCC7-3CFC-4A65-BEAA-96A21B51B296}" srcOrd="2" destOrd="0" presId="urn:microsoft.com/office/officeart/2018/5/layout/IconCircleLabelList"/>
    <dgm:cxn modelId="{152CE90D-C27C-4BC5-859F-850A1610EF3F}" type="presParOf" srcId="{908F38E1-31D8-447F-83D7-9F6A2A2A9C5A}" destId="{D5EBEE89-9EEF-48B7-9D76-3815C26BEFED}" srcOrd="3" destOrd="0" presId="urn:microsoft.com/office/officeart/2018/5/layout/IconCircleLabelList"/>
    <dgm:cxn modelId="{25E02AD0-1ECC-4F2E-8537-F1A17C2C63D8}" type="presParOf" srcId="{FEE1D84C-538C-4012-8A5A-89CC713393F5}" destId="{534E4BE1-5A06-4634-A40C-88AC63240DE0}" srcOrd="1" destOrd="0" presId="urn:microsoft.com/office/officeart/2018/5/layout/IconCircleLabelList"/>
    <dgm:cxn modelId="{5875A386-2D03-416F-AF98-965301231590}" type="presParOf" srcId="{FEE1D84C-538C-4012-8A5A-89CC713393F5}" destId="{5F63B961-1B1A-4C65-AF2F-5A6D684F661D}" srcOrd="2" destOrd="0" presId="urn:microsoft.com/office/officeart/2018/5/layout/IconCircleLabelList"/>
    <dgm:cxn modelId="{61AE03DC-B156-4C20-B2F6-5A0D8C435F34}" type="presParOf" srcId="{5F63B961-1B1A-4C65-AF2F-5A6D684F661D}" destId="{A8AFCF6A-1451-4D3E-8D36-4E9CC0C36536}" srcOrd="0" destOrd="0" presId="urn:microsoft.com/office/officeart/2018/5/layout/IconCircleLabelList"/>
    <dgm:cxn modelId="{F82ABF92-139C-4744-B74B-DF2549958D36}" type="presParOf" srcId="{5F63B961-1B1A-4C65-AF2F-5A6D684F661D}" destId="{2D3C23EA-3D28-4C9D-9C94-520C07549723}" srcOrd="1" destOrd="0" presId="urn:microsoft.com/office/officeart/2018/5/layout/IconCircleLabelList"/>
    <dgm:cxn modelId="{09A6460D-AA40-43BF-8FBD-BB40CC3B49E7}" type="presParOf" srcId="{5F63B961-1B1A-4C65-AF2F-5A6D684F661D}" destId="{6D3FDE73-FC22-4828-80D9-033D97A50D0E}" srcOrd="2" destOrd="0" presId="urn:microsoft.com/office/officeart/2018/5/layout/IconCircleLabelList"/>
    <dgm:cxn modelId="{15F29CD8-DBD4-4A06-A23F-041DAD16C188}" type="presParOf" srcId="{5F63B961-1B1A-4C65-AF2F-5A6D684F661D}" destId="{FFA3ACE9-CDBF-4324-91BD-B5F7FC1C836A}" srcOrd="3" destOrd="0" presId="urn:microsoft.com/office/officeart/2018/5/layout/IconCircleLabelList"/>
    <dgm:cxn modelId="{53D37EB3-596D-437B-9B21-8F6C128B9BD0}" type="presParOf" srcId="{FEE1D84C-538C-4012-8A5A-89CC713393F5}" destId="{2DAD5FB1-AAE7-459A-82AF-081965933AC0}" srcOrd="3" destOrd="0" presId="urn:microsoft.com/office/officeart/2018/5/layout/IconCircleLabelList"/>
    <dgm:cxn modelId="{2EB59BFC-E14C-4399-8993-697B61FD5AB8}" type="presParOf" srcId="{FEE1D84C-538C-4012-8A5A-89CC713393F5}" destId="{64F6DA42-0D9C-4704-8D78-E0BF9B634F97}" srcOrd="4" destOrd="0" presId="urn:microsoft.com/office/officeart/2018/5/layout/IconCircleLabelList"/>
    <dgm:cxn modelId="{FB8433F9-7B48-48B3-873B-76E3D72BE53D}" type="presParOf" srcId="{64F6DA42-0D9C-4704-8D78-E0BF9B634F97}" destId="{E7537A86-F1E0-4B64-B484-0A7BAF3BA314}" srcOrd="0" destOrd="0" presId="urn:microsoft.com/office/officeart/2018/5/layout/IconCircleLabelList"/>
    <dgm:cxn modelId="{15F2B795-CBE6-4944-A634-A29927F24D33}" type="presParOf" srcId="{64F6DA42-0D9C-4704-8D78-E0BF9B634F97}" destId="{A62776BC-65EF-486B-A838-16DB19CC984C}" srcOrd="1" destOrd="0" presId="urn:microsoft.com/office/officeart/2018/5/layout/IconCircleLabelList"/>
    <dgm:cxn modelId="{006703A1-8BE6-4F86-9B03-9EC2A90ED0E8}" type="presParOf" srcId="{64F6DA42-0D9C-4704-8D78-E0BF9B634F97}" destId="{02EE5271-99E3-4CB2-B485-6FFBE01E6852}" srcOrd="2" destOrd="0" presId="urn:microsoft.com/office/officeart/2018/5/layout/IconCircleLabelList"/>
    <dgm:cxn modelId="{71F56936-3005-444B-BD65-19FE6DFDB90E}" type="presParOf" srcId="{64F6DA42-0D9C-4704-8D78-E0BF9B634F97}" destId="{A58B146E-1D0F-48C6-BB0B-E2D5D055B893}" srcOrd="3" destOrd="0" presId="urn:microsoft.com/office/officeart/2018/5/layout/IconCircleLabelList"/>
    <dgm:cxn modelId="{74AFFB24-F285-4B0E-AF26-DDBC3E6F71A4}" type="presParOf" srcId="{FEE1D84C-538C-4012-8A5A-89CC713393F5}" destId="{C69DFA24-60DA-4DE4-B7A7-ABF866F29DAA}" srcOrd="5" destOrd="0" presId="urn:microsoft.com/office/officeart/2018/5/layout/IconCircleLabelList"/>
    <dgm:cxn modelId="{AEBE4F43-6F3E-416D-95C0-4894DB7DBCB7}" type="presParOf" srcId="{FEE1D84C-538C-4012-8A5A-89CC713393F5}" destId="{007D6A5C-2D3D-4337-9E33-369F96192762}" srcOrd="6" destOrd="0" presId="urn:microsoft.com/office/officeart/2018/5/layout/IconCircleLabelList"/>
    <dgm:cxn modelId="{F8CEC308-22A5-48C0-80D0-51770FAE8A74}" type="presParOf" srcId="{007D6A5C-2D3D-4337-9E33-369F96192762}" destId="{47E8C125-FAD9-415F-A41C-4B031A24B5C9}" srcOrd="0" destOrd="0" presId="urn:microsoft.com/office/officeart/2018/5/layout/IconCircleLabelList"/>
    <dgm:cxn modelId="{11ABDC67-0D16-453E-B21D-CACC1F842F0E}" type="presParOf" srcId="{007D6A5C-2D3D-4337-9E33-369F96192762}" destId="{40F5DFF1-E2BC-4DFD-BB5D-FABAFFD6ABCA}" srcOrd="1" destOrd="0" presId="urn:microsoft.com/office/officeart/2018/5/layout/IconCircleLabelList"/>
    <dgm:cxn modelId="{B4D5387C-F86E-4888-A8AB-53A9DBDC506B}" type="presParOf" srcId="{007D6A5C-2D3D-4337-9E33-369F96192762}" destId="{A0A78339-1276-4D88-80B4-E3A1C6CC932D}" srcOrd="2" destOrd="0" presId="urn:microsoft.com/office/officeart/2018/5/layout/IconCircleLabelList"/>
    <dgm:cxn modelId="{2C689FE5-499D-43ED-8CF0-DEC8C81F5EF0}" type="presParOf" srcId="{007D6A5C-2D3D-4337-9E33-369F96192762}" destId="{859C4300-BEF1-4E11-9BD3-D33C5790E786}" srcOrd="3" destOrd="0" presId="urn:microsoft.com/office/officeart/2018/5/layout/IconCircleLabelList"/>
    <dgm:cxn modelId="{C6CB4B17-37B4-4849-9E23-F179CBA615F3}" type="presParOf" srcId="{FEE1D84C-538C-4012-8A5A-89CC713393F5}" destId="{DEE2F851-D810-4124-8CBA-51771F3A2A83}" srcOrd="7" destOrd="0" presId="urn:microsoft.com/office/officeart/2018/5/layout/IconCircleLabelList"/>
    <dgm:cxn modelId="{DDD2C715-202C-4C90-8AD0-69B1785C1CA1}" type="presParOf" srcId="{FEE1D84C-538C-4012-8A5A-89CC713393F5}" destId="{BE22D506-1F09-480C-A409-7C86E79976EA}" srcOrd="8" destOrd="0" presId="urn:microsoft.com/office/officeart/2018/5/layout/IconCircleLabelList"/>
    <dgm:cxn modelId="{B6476CC9-27B4-4BAE-8835-2DE5568FBAAA}" type="presParOf" srcId="{BE22D506-1F09-480C-A409-7C86E79976EA}" destId="{5AC733B9-652B-4B12-8D75-2D1073F96626}" srcOrd="0" destOrd="0" presId="urn:microsoft.com/office/officeart/2018/5/layout/IconCircleLabelList"/>
    <dgm:cxn modelId="{02F0F183-2A60-40D3-9623-4A42399FEC36}" type="presParOf" srcId="{BE22D506-1F09-480C-A409-7C86E79976EA}" destId="{6B7B414F-5126-4216-887D-0665B1EB9AEA}" srcOrd="1" destOrd="0" presId="urn:microsoft.com/office/officeart/2018/5/layout/IconCircleLabelList"/>
    <dgm:cxn modelId="{3CB47AD0-5069-4AC5-AC32-B0451E07E8CA}" type="presParOf" srcId="{BE22D506-1F09-480C-A409-7C86E79976EA}" destId="{55EBE13A-C74F-4B21-9711-910D6F58BCB1}" srcOrd="2" destOrd="0" presId="urn:microsoft.com/office/officeart/2018/5/layout/IconCircleLabelList"/>
    <dgm:cxn modelId="{5CD47FEA-D57B-4205-8AA1-AA362B6E30B7}" type="presParOf" srcId="{BE22D506-1F09-480C-A409-7C86E79976EA}" destId="{552BB221-E954-4946-B818-EC23F002AD64}" srcOrd="3" destOrd="0" presId="urn:microsoft.com/office/officeart/2018/5/layout/IconCircleLabelList"/>
    <dgm:cxn modelId="{7F2E83B3-2313-4127-A1EE-A08DCED048E5}" type="presParOf" srcId="{FEE1D84C-538C-4012-8A5A-89CC713393F5}" destId="{95A3008E-0035-4886-B53B-DE658D3D339C}" srcOrd="9" destOrd="0" presId="urn:microsoft.com/office/officeart/2018/5/layout/IconCircleLabelList"/>
    <dgm:cxn modelId="{2B00E8F4-0604-44AC-8F5B-ABE237EDE948}" type="presParOf" srcId="{FEE1D84C-538C-4012-8A5A-89CC713393F5}" destId="{FF096B05-31FE-4CD7-AB04-4CDFE6479D6D}" srcOrd="10" destOrd="0" presId="urn:microsoft.com/office/officeart/2018/5/layout/IconCircleLabelList"/>
    <dgm:cxn modelId="{A5A5D525-65B3-4180-99BA-D7A480064CE7}" type="presParOf" srcId="{FF096B05-31FE-4CD7-AB04-4CDFE6479D6D}" destId="{C4BAD312-6469-425A-AC9A-F67DC11B9C0B}" srcOrd="0" destOrd="0" presId="urn:microsoft.com/office/officeart/2018/5/layout/IconCircleLabelList"/>
    <dgm:cxn modelId="{3ADA2F2B-457D-4DEF-852E-5656A7380003}" type="presParOf" srcId="{FF096B05-31FE-4CD7-AB04-4CDFE6479D6D}" destId="{A6364E33-D59F-454D-8E8B-6F66D67EF91F}" srcOrd="1" destOrd="0" presId="urn:microsoft.com/office/officeart/2018/5/layout/IconCircleLabelList"/>
    <dgm:cxn modelId="{8855800A-2F94-4C9A-AA0F-5211321F099F}" type="presParOf" srcId="{FF096B05-31FE-4CD7-AB04-4CDFE6479D6D}" destId="{9E518011-A71C-4D83-A123-322261C793C2}" srcOrd="2" destOrd="0" presId="urn:microsoft.com/office/officeart/2018/5/layout/IconCircleLabelList"/>
    <dgm:cxn modelId="{6FBCB4C3-62D7-4B36-8643-B06B21DBBACD}" type="presParOf" srcId="{FF096B05-31FE-4CD7-AB04-4CDFE6479D6D}" destId="{0458B82E-AEDB-4141-B638-2C0AC67C9754}" srcOrd="3" destOrd="0" presId="urn:microsoft.com/office/officeart/2018/5/layout/IconCircleLabelList"/>
    <dgm:cxn modelId="{5DF618EF-3555-48F4-8435-C128C98372EA}" type="presParOf" srcId="{FEE1D84C-538C-4012-8A5A-89CC713393F5}" destId="{EF6102CC-6967-4EC6-AEFE-22DACE60C5FA}" srcOrd="11" destOrd="0" presId="urn:microsoft.com/office/officeart/2018/5/layout/IconCircleLabelList"/>
    <dgm:cxn modelId="{ADA59AA1-D266-443C-831B-50E99A74078D}" type="presParOf" srcId="{FEE1D84C-538C-4012-8A5A-89CC713393F5}" destId="{8D786210-B77E-4A7D-B07B-1276C3D03C1F}" srcOrd="12" destOrd="0" presId="urn:microsoft.com/office/officeart/2018/5/layout/IconCircleLabelList"/>
    <dgm:cxn modelId="{6B76FD25-9EF7-45B4-A0D2-A44CED651369}" type="presParOf" srcId="{8D786210-B77E-4A7D-B07B-1276C3D03C1F}" destId="{034DA1C0-3B0A-4C8F-9D93-E7B932C96BBE}" srcOrd="0" destOrd="0" presId="urn:microsoft.com/office/officeart/2018/5/layout/IconCircleLabelList"/>
    <dgm:cxn modelId="{45F7ED27-5A00-48F8-B804-9A1EFC6E211B}" type="presParOf" srcId="{8D786210-B77E-4A7D-B07B-1276C3D03C1F}" destId="{8ACAD268-FD40-492B-B3A3-47CE44A54594}" srcOrd="1" destOrd="0" presId="urn:microsoft.com/office/officeart/2018/5/layout/IconCircleLabelList"/>
    <dgm:cxn modelId="{45269D14-BF3D-47A6-8AAB-412637263D06}" type="presParOf" srcId="{8D786210-B77E-4A7D-B07B-1276C3D03C1F}" destId="{37388B88-D639-4971-8BE6-C92EC84D69D5}" srcOrd="2" destOrd="0" presId="urn:microsoft.com/office/officeart/2018/5/layout/IconCircleLabelList"/>
    <dgm:cxn modelId="{773F56BC-A322-4A20-A913-0E8DF8EA5BED}" type="presParOf" srcId="{8D786210-B77E-4A7D-B07B-1276C3D03C1F}" destId="{434C0565-0A49-4B88-90FB-952B176EA2E0}" srcOrd="3" destOrd="0" presId="urn:microsoft.com/office/officeart/2018/5/layout/IconCircleLabelList"/>
    <dgm:cxn modelId="{A6A0125D-BB46-4B91-BBA0-A184CFB99446}" type="presParOf" srcId="{FEE1D84C-538C-4012-8A5A-89CC713393F5}" destId="{B16A1179-1F81-43F0-8689-5476F58515E2}" srcOrd="13" destOrd="0" presId="urn:microsoft.com/office/officeart/2018/5/layout/IconCircleLabelList"/>
    <dgm:cxn modelId="{208B9AA4-AFF0-43B1-8C71-A7E5CDBE213B}" type="presParOf" srcId="{FEE1D84C-538C-4012-8A5A-89CC713393F5}" destId="{FD8228CB-FA4D-4020-B6AD-572FAE4F563D}" srcOrd="14" destOrd="0" presId="urn:microsoft.com/office/officeart/2018/5/layout/IconCircleLabelList"/>
    <dgm:cxn modelId="{449EB971-4814-40BF-B2EC-31A228E5E0E3}" type="presParOf" srcId="{FD8228CB-FA4D-4020-B6AD-572FAE4F563D}" destId="{2A05537E-E694-4EF6-8E38-39F864024878}" srcOrd="0" destOrd="0" presId="urn:microsoft.com/office/officeart/2018/5/layout/IconCircleLabelList"/>
    <dgm:cxn modelId="{72383E6D-CFBA-4B36-AF89-EDA74E6CBFD2}" type="presParOf" srcId="{FD8228CB-FA4D-4020-B6AD-572FAE4F563D}" destId="{67D4BEE0-6DB5-4B98-B7A1-2FAB8448EAC8}" srcOrd="1" destOrd="0" presId="urn:microsoft.com/office/officeart/2018/5/layout/IconCircleLabelList"/>
    <dgm:cxn modelId="{140BF4D6-EA1B-457B-90C6-70D3189F7EB6}" type="presParOf" srcId="{FD8228CB-FA4D-4020-B6AD-572FAE4F563D}" destId="{90ED876B-DF7B-4C95-9C65-A7C5CED2090D}" srcOrd="2" destOrd="0" presId="urn:microsoft.com/office/officeart/2018/5/layout/IconCircleLabelList"/>
    <dgm:cxn modelId="{6BC287B9-9F93-421F-AEB6-E7910B55FF84}" type="presParOf" srcId="{FD8228CB-FA4D-4020-B6AD-572FAE4F563D}" destId="{65CAD77A-1A68-435A-9B0D-DEBB104E3F77}"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E33105C-11D1-4CF5-9FC7-BBE582334DEF}"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3CABDF78-C025-458D-889E-17BAB20FDFE8}">
      <dgm:prSet/>
      <dgm:spPr/>
      <dgm:t>
        <a:bodyPr/>
        <a:lstStyle/>
        <a:p>
          <a:r>
            <a:rPr lang="tr-TR"/>
            <a:t>Koruyucu Sağlık Hizmetleri</a:t>
          </a:r>
          <a:endParaRPr lang="en-US"/>
        </a:p>
      </dgm:t>
    </dgm:pt>
    <dgm:pt modelId="{F545E782-48D1-48FE-A21D-8FDE0DB43416}" type="parTrans" cxnId="{1923495F-6BDE-4F3A-B214-200B08E577DB}">
      <dgm:prSet/>
      <dgm:spPr/>
      <dgm:t>
        <a:bodyPr/>
        <a:lstStyle/>
        <a:p>
          <a:endParaRPr lang="en-US"/>
        </a:p>
      </dgm:t>
    </dgm:pt>
    <dgm:pt modelId="{87332A86-9E3B-4E5D-8C1C-CD9CCD85820D}" type="sibTrans" cxnId="{1923495F-6BDE-4F3A-B214-200B08E577DB}">
      <dgm:prSet/>
      <dgm:spPr/>
      <dgm:t>
        <a:bodyPr/>
        <a:lstStyle/>
        <a:p>
          <a:endParaRPr lang="en-US"/>
        </a:p>
      </dgm:t>
    </dgm:pt>
    <dgm:pt modelId="{236CFD56-D0DD-427A-891B-919A8162BF93}">
      <dgm:prSet/>
      <dgm:spPr/>
      <dgm:t>
        <a:bodyPr/>
        <a:lstStyle/>
        <a:p>
          <a:r>
            <a:rPr lang="tr-TR"/>
            <a:t>Tedavi Edici Sağlık Hizmetleri</a:t>
          </a:r>
          <a:endParaRPr lang="en-US"/>
        </a:p>
      </dgm:t>
    </dgm:pt>
    <dgm:pt modelId="{DD5961EC-E356-44A4-AE31-5EF896915D58}" type="parTrans" cxnId="{F4C57388-56BF-4F3A-AAE8-57B3B002916D}">
      <dgm:prSet/>
      <dgm:spPr/>
      <dgm:t>
        <a:bodyPr/>
        <a:lstStyle/>
        <a:p>
          <a:endParaRPr lang="en-US"/>
        </a:p>
      </dgm:t>
    </dgm:pt>
    <dgm:pt modelId="{77264DE6-4435-4D86-A8FA-A75600D027A5}" type="sibTrans" cxnId="{F4C57388-56BF-4F3A-AAE8-57B3B002916D}">
      <dgm:prSet/>
      <dgm:spPr/>
      <dgm:t>
        <a:bodyPr/>
        <a:lstStyle/>
        <a:p>
          <a:endParaRPr lang="en-US"/>
        </a:p>
      </dgm:t>
    </dgm:pt>
    <dgm:pt modelId="{ED76798D-DEB1-4429-BA51-B93AFBD3C78F}">
      <dgm:prSet/>
      <dgm:spPr/>
      <dgm:t>
        <a:bodyPr/>
        <a:lstStyle/>
        <a:p>
          <a:r>
            <a:rPr lang="tr-TR"/>
            <a:t>Rehabilite Edici Sağlık Hizmetleri</a:t>
          </a:r>
          <a:endParaRPr lang="en-US"/>
        </a:p>
      </dgm:t>
    </dgm:pt>
    <dgm:pt modelId="{AF698028-3B73-44F4-A65A-DBC67DE21248}" type="parTrans" cxnId="{BF4E9C2C-66B0-4F1B-A1A3-C9E8B9AD0731}">
      <dgm:prSet/>
      <dgm:spPr/>
      <dgm:t>
        <a:bodyPr/>
        <a:lstStyle/>
        <a:p>
          <a:endParaRPr lang="en-US"/>
        </a:p>
      </dgm:t>
    </dgm:pt>
    <dgm:pt modelId="{3267EB64-53A8-4E66-971C-A6F80C6435D3}" type="sibTrans" cxnId="{BF4E9C2C-66B0-4F1B-A1A3-C9E8B9AD0731}">
      <dgm:prSet/>
      <dgm:spPr/>
      <dgm:t>
        <a:bodyPr/>
        <a:lstStyle/>
        <a:p>
          <a:endParaRPr lang="en-US"/>
        </a:p>
      </dgm:t>
    </dgm:pt>
    <dgm:pt modelId="{670A5D69-E431-4AEE-8891-8D82E88E9DC3}">
      <dgm:prSet/>
      <dgm:spPr/>
      <dgm:t>
        <a:bodyPr/>
        <a:lstStyle/>
        <a:p>
          <a:r>
            <a:rPr lang="tr-TR"/>
            <a:t>Sağlığın Geliştirilmesi Hizmetleri</a:t>
          </a:r>
          <a:endParaRPr lang="en-US"/>
        </a:p>
      </dgm:t>
    </dgm:pt>
    <dgm:pt modelId="{6956FF4B-0639-41A5-99BF-B7917411BF6A}" type="parTrans" cxnId="{28467036-3E08-4EB2-9E3E-1721769159F4}">
      <dgm:prSet/>
      <dgm:spPr/>
      <dgm:t>
        <a:bodyPr/>
        <a:lstStyle/>
        <a:p>
          <a:endParaRPr lang="en-US"/>
        </a:p>
      </dgm:t>
    </dgm:pt>
    <dgm:pt modelId="{0672E5B4-ECB2-41BC-923A-286587170C91}" type="sibTrans" cxnId="{28467036-3E08-4EB2-9E3E-1721769159F4}">
      <dgm:prSet/>
      <dgm:spPr/>
      <dgm:t>
        <a:bodyPr/>
        <a:lstStyle/>
        <a:p>
          <a:endParaRPr lang="en-US"/>
        </a:p>
      </dgm:t>
    </dgm:pt>
    <dgm:pt modelId="{8F4DF057-71D1-4EBD-9773-8722BCC055B6}" type="pres">
      <dgm:prSet presAssocID="{7E33105C-11D1-4CF5-9FC7-BBE582334DEF}" presName="outerComposite" presStyleCnt="0">
        <dgm:presLayoutVars>
          <dgm:chMax val="5"/>
          <dgm:dir/>
          <dgm:resizeHandles val="exact"/>
        </dgm:presLayoutVars>
      </dgm:prSet>
      <dgm:spPr/>
    </dgm:pt>
    <dgm:pt modelId="{EEDE044F-5DF2-4A1B-8024-31365B8B282F}" type="pres">
      <dgm:prSet presAssocID="{7E33105C-11D1-4CF5-9FC7-BBE582334DEF}" presName="dummyMaxCanvas" presStyleCnt="0">
        <dgm:presLayoutVars/>
      </dgm:prSet>
      <dgm:spPr/>
    </dgm:pt>
    <dgm:pt modelId="{DB77E2BC-B2BF-4134-A88C-56853F68DE75}" type="pres">
      <dgm:prSet presAssocID="{7E33105C-11D1-4CF5-9FC7-BBE582334DEF}" presName="FourNodes_1" presStyleLbl="node1" presStyleIdx="0" presStyleCnt="4">
        <dgm:presLayoutVars>
          <dgm:bulletEnabled val="1"/>
        </dgm:presLayoutVars>
      </dgm:prSet>
      <dgm:spPr/>
    </dgm:pt>
    <dgm:pt modelId="{2EDE7F5E-FAFF-4812-A692-6106ADFA3BD6}" type="pres">
      <dgm:prSet presAssocID="{7E33105C-11D1-4CF5-9FC7-BBE582334DEF}" presName="FourNodes_2" presStyleLbl="node1" presStyleIdx="1" presStyleCnt="4">
        <dgm:presLayoutVars>
          <dgm:bulletEnabled val="1"/>
        </dgm:presLayoutVars>
      </dgm:prSet>
      <dgm:spPr/>
    </dgm:pt>
    <dgm:pt modelId="{4B9F2A76-5AA9-4C26-8FA2-43FF0DDE9E86}" type="pres">
      <dgm:prSet presAssocID="{7E33105C-11D1-4CF5-9FC7-BBE582334DEF}" presName="FourNodes_3" presStyleLbl="node1" presStyleIdx="2" presStyleCnt="4">
        <dgm:presLayoutVars>
          <dgm:bulletEnabled val="1"/>
        </dgm:presLayoutVars>
      </dgm:prSet>
      <dgm:spPr/>
    </dgm:pt>
    <dgm:pt modelId="{033C23BE-281A-4A15-A19D-B0D1A554B8CE}" type="pres">
      <dgm:prSet presAssocID="{7E33105C-11D1-4CF5-9FC7-BBE582334DEF}" presName="FourNodes_4" presStyleLbl="node1" presStyleIdx="3" presStyleCnt="4">
        <dgm:presLayoutVars>
          <dgm:bulletEnabled val="1"/>
        </dgm:presLayoutVars>
      </dgm:prSet>
      <dgm:spPr/>
    </dgm:pt>
    <dgm:pt modelId="{C8A5F757-420A-4D87-804E-3E043FE85064}" type="pres">
      <dgm:prSet presAssocID="{7E33105C-11D1-4CF5-9FC7-BBE582334DEF}" presName="FourConn_1-2" presStyleLbl="fgAccFollowNode1" presStyleIdx="0" presStyleCnt="3">
        <dgm:presLayoutVars>
          <dgm:bulletEnabled val="1"/>
        </dgm:presLayoutVars>
      </dgm:prSet>
      <dgm:spPr/>
    </dgm:pt>
    <dgm:pt modelId="{FF69184B-33E0-428C-BD4E-BC39375D33CC}" type="pres">
      <dgm:prSet presAssocID="{7E33105C-11D1-4CF5-9FC7-BBE582334DEF}" presName="FourConn_2-3" presStyleLbl="fgAccFollowNode1" presStyleIdx="1" presStyleCnt="3">
        <dgm:presLayoutVars>
          <dgm:bulletEnabled val="1"/>
        </dgm:presLayoutVars>
      </dgm:prSet>
      <dgm:spPr/>
    </dgm:pt>
    <dgm:pt modelId="{45071C75-9076-4814-B59A-3E938E3EBA7D}" type="pres">
      <dgm:prSet presAssocID="{7E33105C-11D1-4CF5-9FC7-BBE582334DEF}" presName="FourConn_3-4" presStyleLbl="fgAccFollowNode1" presStyleIdx="2" presStyleCnt="3">
        <dgm:presLayoutVars>
          <dgm:bulletEnabled val="1"/>
        </dgm:presLayoutVars>
      </dgm:prSet>
      <dgm:spPr/>
    </dgm:pt>
    <dgm:pt modelId="{A6E18456-0C23-49E1-AB20-D20268371598}" type="pres">
      <dgm:prSet presAssocID="{7E33105C-11D1-4CF5-9FC7-BBE582334DEF}" presName="FourNodes_1_text" presStyleLbl="node1" presStyleIdx="3" presStyleCnt="4">
        <dgm:presLayoutVars>
          <dgm:bulletEnabled val="1"/>
        </dgm:presLayoutVars>
      </dgm:prSet>
      <dgm:spPr/>
    </dgm:pt>
    <dgm:pt modelId="{D349C62A-FB28-4667-AFA4-93822B5C1398}" type="pres">
      <dgm:prSet presAssocID="{7E33105C-11D1-4CF5-9FC7-BBE582334DEF}" presName="FourNodes_2_text" presStyleLbl="node1" presStyleIdx="3" presStyleCnt="4">
        <dgm:presLayoutVars>
          <dgm:bulletEnabled val="1"/>
        </dgm:presLayoutVars>
      </dgm:prSet>
      <dgm:spPr/>
    </dgm:pt>
    <dgm:pt modelId="{06929F4A-6817-4929-8A52-6F055FEDB37D}" type="pres">
      <dgm:prSet presAssocID="{7E33105C-11D1-4CF5-9FC7-BBE582334DEF}" presName="FourNodes_3_text" presStyleLbl="node1" presStyleIdx="3" presStyleCnt="4">
        <dgm:presLayoutVars>
          <dgm:bulletEnabled val="1"/>
        </dgm:presLayoutVars>
      </dgm:prSet>
      <dgm:spPr/>
    </dgm:pt>
    <dgm:pt modelId="{C864CCF8-79D3-49AC-B3F4-2FB0C5E342CC}" type="pres">
      <dgm:prSet presAssocID="{7E33105C-11D1-4CF5-9FC7-BBE582334DEF}" presName="FourNodes_4_text" presStyleLbl="node1" presStyleIdx="3" presStyleCnt="4">
        <dgm:presLayoutVars>
          <dgm:bulletEnabled val="1"/>
        </dgm:presLayoutVars>
      </dgm:prSet>
      <dgm:spPr/>
    </dgm:pt>
  </dgm:ptLst>
  <dgm:cxnLst>
    <dgm:cxn modelId="{46E2B120-5715-46E6-BCA5-5F114D91AB2E}" type="presOf" srcId="{3267EB64-53A8-4E66-971C-A6F80C6435D3}" destId="{45071C75-9076-4814-B59A-3E938E3EBA7D}" srcOrd="0" destOrd="0" presId="urn:microsoft.com/office/officeart/2005/8/layout/vProcess5"/>
    <dgm:cxn modelId="{BD43BA29-67B2-43EA-9788-37918F2B617D}" type="presOf" srcId="{ED76798D-DEB1-4429-BA51-B93AFBD3C78F}" destId="{06929F4A-6817-4929-8A52-6F055FEDB37D}" srcOrd="1" destOrd="0" presId="urn:microsoft.com/office/officeart/2005/8/layout/vProcess5"/>
    <dgm:cxn modelId="{BF4E9C2C-66B0-4F1B-A1A3-C9E8B9AD0731}" srcId="{7E33105C-11D1-4CF5-9FC7-BBE582334DEF}" destId="{ED76798D-DEB1-4429-BA51-B93AFBD3C78F}" srcOrd="2" destOrd="0" parTransId="{AF698028-3B73-44F4-A65A-DBC67DE21248}" sibTransId="{3267EB64-53A8-4E66-971C-A6F80C6435D3}"/>
    <dgm:cxn modelId="{28467036-3E08-4EB2-9E3E-1721769159F4}" srcId="{7E33105C-11D1-4CF5-9FC7-BBE582334DEF}" destId="{670A5D69-E431-4AEE-8891-8D82E88E9DC3}" srcOrd="3" destOrd="0" parTransId="{6956FF4B-0639-41A5-99BF-B7917411BF6A}" sibTransId="{0672E5B4-ECB2-41BC-923A-286587170C91}"/>
    <dgm:cxn modelId="{1923495F-6BDE-4F3A-B214-200B08E577DB}" srcId="{7E33105C-11D1-4CF5-9FC7-BBE582334DEF}" destId="{3CABDF78-C025-458D-889E-17BAB20FDFE8}" srcOrd="0" destOrd="0" parTransId="{F545E782-48D1-48FE-A21D-8FDE0DB43416}" sibTransId="{87332A86-9E3B-4E5D-8C1C-CD9CCD85820D}"/>
    <dgm:cxn modelId="{D8D7F24E-6E60-4614-9957-6E8A1D792B84}" type="presOf" srcId="{7E33105C-11D1-4CF5-9FC7-BBE582334DEF}" destId="{8F4DF057-71D1-4EBD-9773-8722BCC055B6}" srcOrd="0" destOrd="0" presId="urn:microsoft.com/office/officeart/2005/8/layout/vProcess5"/>
    <dgm:cxn modelId="{815FE253-D30E-47C1-BD40-03311567733A}" type="presOf" srcId="{236CFD56-D0DD-427A-891B-919A8162BF93}" destId="{2EDE7F5E-FAFF-4812-A692-6106ADFA3BD6}" srcOrd="0" destOrd="0" presId="urn:microsoft.com/office/officeart/2005/8/layout/vProcess5"/>
    <dgm:cxn modelId="{98AC7678-7375-4253-9E41-03495508BE89}" type="presOf" srcId="{ED76798D-DEB1-4429-BA51-B93AFBD3C78F}" destId="{4B9F2A76-5AA9-4C26-8FA2-43FF0DDE9E86}" srcOrd="0" destOrd="0" presId="urn:microsoft.com/office/officeart/2005/8/layout/vProcess5"/>
    <dgm:cxn modelId="{C6614B79-D1BD-4C3C-84FC-211F2BD5FCC7}" type="presOf" srcId="{3CABDF78-C025-458D-889E-17BAB20FDFE8}" destId="{DB77E2BC-B2BF-4134-A88C-56853F68DE75}" srcOrd="0" destOrd="0" presId="urn:microsoft.com/office/officeart/2005/8/layout/vProcess5"/>
    <dgm:cxn modelId="{F4C57388-56BF-4F3A-AAE8-57B3B002916D}" srcId="{7E33105C-11D1-4CF5-9FC7-BBE582334DEF}" destId="{236CFD56-D0DD-427A-891B-919A8162BF93}" srcOrd="1" destOrd="0" parTransId="{DD5961EC-E356-44A4-AE31-5EF896915D58}" sibTransId="{77264DE6-4435-4D86-A8FA-A75600D027A5}"/>
    <dgm:cxn modelId="{D2E50C8B-A1EC-4100-8549-A22CDA29A575}" type="presOf" srcId="{87332A86-9E3B-4E5D-8C1C-CD9CCD85820D}" destId="{C8A5F757-420A-4D87-804E-3E043FE85064}" srcOrd="0" destOrd="0" presId="urn:microsoft.com/office/officeart/2005/8/layout/vProcess5"/>
    <dgm:cxn modelId="{905A7B8D-85C8-4D29-AE0E-665516691729}" type="presOf" srcId="{77264DE6-4435-4D86-A8FA-A75600D027A5}" destId="{FF69184B-33E0-428C-BD4E-BC39375D33CC}" srcOrd="0" destOrd="0" presId="urn:microsoft.com/office/officeart/2005/8/layout/vProcess5"/>
    <dgm:cxn modelId="{E6C53A9B-69B4-46D3-B90C-936A91423172}" type="presOf" srcId="{670A5D69-E431-4AEE-8891-8D82E88E9DC3}" destId="{033C23BE-281A-4A15-A19D-B0D1A554B8CE}" srcOrd="0" destOrd="0" presId="urn:microsoft.com/office/officeart/2005/8/layout/vProcess5"/>
    <dgm:cxn modelId="{59986BAA-B145-4228-BE0B-F87D965A8770}" type="presOf" srcId="{670A5D69-E431-4AEE-8891-8D82E88E9DC3}" destId="{C864CCF8-79D3-49AC-B3F4-2FB0C5E342CC}" srcOrd="1" destOrd="0" presId="urn:microsoft.com/office/officeart/2005/8/layout/vProcess5"/>
    <dgm:cxn modelId="{E30967B2-D772-4089-A3BB-7D9A0DE4D5C9}" type="presOf" srcId="{3CABDF78-C025-458D-889E-17BAB20FDFE8}" destId="{A6E18456-0C23-49E1-AB20-D20268371598}" srcOrd="1" destOrd="0" presId="urn:microsoft.com/office/officeart/2005/8/layout/vProcess5"/>
    <dgm:cxn modelId="{86B733EB-2D80-448B-BE9F-757B743C1F7E}" type="presOf" srcId="{236CFD56-D0DD-427A-891B-919A8162BF93}" destId="{D349C62A-FB28-4667-AFA4-93822B5C1398}" srcOrd="1" destOrd="0" presId="urn:microsoft.com/office/officeart/2005/8/layout/vProcess5"/>
    <dgm:cxn modelId="{A84A4894-1ABD-4E2E-9B19-9BAC531B70FD}" type="presParOf" srcId="{8F4DF057-71D1-4EBD-9773-8722BCC055B6}" destId="{EEDE044F-5DF2-4A1B-8024-31365B8B282F}" srcOrd="0" destOrd="0" presId="urn:microsoft.com/office/officeart/2005/8/layout/vProcess5"/>
    <dgm:cxn modelId="{06E550D8-15E6-4415-A6CA-EC441B86AFCD}" type="presParOf" srcId="{8F4DF057-71D1-4EBD-9773-8722BCC055B6}" destId="{DB77E2BC-B2BF-4134-A88C-56853F68DE75}" srcOrd="1" destOrd="0" presId="urn:microsoft.com/office/officeart/2005/8/layout/vProcess5"/>
    <dgm:cxn modelId="{B9B535A2-9A39-478F-90A2-E8E1C34C2AB2}" type="presParOf" srcId="{8F4DF057-71D1-4EBD-9773-8722BCC055B6}" destId="{2EDE7F5E-FAFF-4812-A692-6106ADFA3BD6}" srcOrd="2" destOrd="0" presId="urn:microsoft.com/office/officeart/2005/8/layout/vProcess5"/>
    <dgm:cxn modelId="{227BCA51-E086-4979-8DEF-597731CF30FF}" type="presParOf" srcId="{8F4DF057-71D1-4EBD-9773-8722BCC055B6}" destId="{4B9F2A76-5AA9-4C26-8FA2-43FF0DDE9E86}" srcOrd="3" destOrd="0" presId="urn:microsoft.com/office/officeart/2005/8/layout/vProcess5"/>
    <dgm:cxn modelId="{B07C36A4-AD1F-48CC-A0AE-7EDFF1B4D328}" type="presParOf" srcId="{8F4DF057-71D1-4EBD-9773-8722BCC055B6}" destId="{033C23BE-281A-4A15-A19D-B0D1A554B8CE}" srcOrd="4" destOrd="0" presId="urn:microsoft.com/office/officeart/2005/8/layout/vProcess5"/>
    <dgm:cxn modelId="{9C42C36B-0A23-4327-B310-F555BC1F670C}" type="presParOf" srcId="{8F4DF057-71D1-4EBD-9773-8722BCC055B6}" destId="{C8A5F757-420A-4D87-804E-3E043FE85064}" srcOrd="5" destOrd="0" presId="urn:microsoft.com/office/officeart/2005/8/layout/vProcess5"/>
    <dgm:cxn modelId="{EB53D229-EAEE-4D1C-BC38-1CFAEA18BFE9}" type="presParOf" srcId="{8F4DF057-71D1-4EBD-9773-8722BCC055B6}" destId="{FF69184B-33E0-428C-BD4E-BC39375D33CC}" srcOrd="6" destOrd="0" presId="urn:microsoft.com/office/officeart/2005/8/layout/vProcess5"/>
    <dgm:cxn modelId="{37840955-1F0D-49A5-9A14-CB6D6F7343A5}" type="presParOf" srcId="{8F4DF057-71D1-4EBD-9773-8722BCC055B6}" destId="{45071C75-9076-4814-B59A-3E938E3EBA7D}" srcOrd="7" destOrd="0" presId="urn:microsoft.com/office/officeart/2005/8/layout/vProcess5"/>
    <dgm:cxn modelId="{32C01796-C6CC-479A-BDDC-4B29E7211E61}" type="presParOf" srcId="{8F4DF057-71D1-4EBD-9773-8722BCC055B6}" destId="{A6E18456-0C23-49E1-AB20-D20268371598}" srcOrd="8" destOrd="0" presId="urn:microsoft.com/office/officeart/2005/8/layout/vProcess5"/>
    <dgm:cxn modelId="{41FB168D-8A2A-4DD4-8B0C-13106E704414}" type="presParOf" srcId="{8F4DF057-71D1-4EBD-9773-8722BCC055B6}" destId="{D349C62A-FB28-4667-AFA4-93822B5C1398}" srcOrd="9" destOrd="0" presId="urn:microsoft.com/office/officeart/2005/8/layout/vProcess5"/>
    <dgm:cxn modelId="{33A9B1C7-D597-4483-AC0F-6739F3B98C69}" type="presParOf" srcId="{8F4DF057-71D1-4EBD-9773-8722BCC055B6}" destId="{06929F4A-6817-4929-8A52-6F055FEDB37D}" srcOrd="10" destOrd="0" presId="urn:microsoft.com/office/officeart/2005/8/layout/vProcess5"/>
    <dgm:cxn modelId="{82530E81-9945-4F31-9A0F-3587B6E06AB7}" type="presParOf" srcId="{8F4DF057-71D1-4EBD-9773-8722BCC055B6}" destId="{C864CCF8-79D3-49AC-B3F4-2FB0C5E342CC}"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077064-4F77-4F6A-83A8-D6C153B55857}">
      <dsp:nvSpPr>
        <dsp:cNvPr id="0" name=""/>
        <dsp:cNvSpPr/>
      </dsp:nvSpPr>
      <dsp:spPr>
        <a:xfrm>
          <a:off x="1383279" y="-164295"/>
          <a:ext cx="4031980" cy="4031980"/>
        </a:xfrm>
        <a:prstGeom prst="circularArrow">
          <a:avLst>
            <a:gd name="adj1" fmla="val 5310"/>
            <a:gd name="adj2" fmla="val 343918"/>
            <a:gd name="adj3" fmla="val 12695751"/>
            <a:gd name="adj4" fmla="val 18075192"/>
            <a:gd name="adj5" fmla="val 6195"/>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15810AD-74E5-4CFD-B8FA-2BA6B1D4A6AB}">
      <dsp:nvSpPr>
        <dsp:cNvPr id="0" name=""/>
        <dsp:cNvSpPr/>
      </dsp:nvSpPr>
      <dsp:spPr>
        <a:xfrm>
          <a:off x="2065391" y="0"/>
          <a:ext cx="2667756" cy="133387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a:t>Dünya Sağlık Örgütü-WHO</a:t>
          </a:r>
          <a:endParaRPr lang="en-US" sz="1500" kern="1200"/>
        </a:p>
      </dsp:txBody>
      <dsp:txXfrm>
        <a:off x="2130506" y="65115"/>
        <a:ext cx="2537526" cy="1203648"/>
      </dsp:txXfrm>
    </dsp:sp>
    <dsp:sp modelId="{1758BF9B-A8D2-4B98-8CA8-008BA8F64653}">
      <dsp:nvSpPr>
        <dsp:cNvPr id="0" name=""/>
        <dsp:cNvSpPr/>
      </dsp:nvSpPr>
      <dsp:spPr>
        <a:xfrm>
          <a:off x="2065391" y="2371338"/>
          <a:ext cx="2667756" cy="1333878"/>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a:t>“Sağlık, yalnızca hastalık veya sakatlığın olmaması değil, bedensel, ruhsal ve sosyal yönden tam bir iyilik halidir.”</a:t>
          </a:r>
          <a:endParaRPr lang="en-US" sz="1500" kern="1200"/>
        </a:p>
      </dsp:txBody>
      <dsp:txXfrm>
        <a:off x="2130506" y="2436453"/>
        <a:ext cx="2537526" cy="12036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EAA2A-802E-4DFE-8579-C8CC1043BBED}">
      <dsp:nvSpPr>
        <dsp:cNvPr id="0" name=""/>
        <dsp:cNvSpPr/>
      </dsp:nvSpPr>
      <dsp:spPr>
        <a:xfrm>
          <a:off x="1243" y="1080997"/>
          <a:ext cx="2652260" cy="1591356"/>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defRPr cap="all"/>
          </a:pPr>
          <a:r>
            <a:rPr lang="tr-TR" sz="1800" kern="1200"/>
            <a:t>Birinci basamak(Günübirlik tedavi)</a:t>
          </a:r>
          <a:endParaRPr lang="en-US" sz="1800" kern="1200"/>
        </a:p>
      </dsp:txBody>
      <dsp:txXfrm>
        <a:off x="47852" y="1127606"/>
        <a:ext cx="2559042" cy="1498138"/>
      </dsp:txXfrm>
    </dsp:sp>
    <dsp:sp modelId="{361B3664-9BDF-463D-ACE4-79012537269D}">
      <dsp:nvSpPr>
        <dsp:cNvPr id="0" name=""/>
        <dsp:cNvSpPr/>
      </dsp:nvSpPr>
      <dsp:spPr>
        <a:xfrm>
          <a:off x="2886903" y="1547795"/>
          <a:ext cx="562279" cy="65776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886903" y="1679347"/>
        <a:ext cx="393595" cy="394656"/>
      </dsp:txXfrm>
    </dsp:sp>
    <dsp:sp modelId="{F56ABE03-E8D2-4CA1-91FD-22CA23410F49}">
      <dsp:nvSpPr>
        <dsp:cNvPr id="0" name=""/>
        <dsp:cNvSpPr/>
      </dsp:nvSpPr>
      <dsp:spPr>
        <a:xfrm>
          <a:off x="3714408" y="1080997"/>
          <a:ext cx="2652260" cy="1591356"/>
        </a:xfrm>
        <a:prstGeom prst="roundRect">
          <a:avLst>
            <a:gd name="adj" fmla="val 10000"/>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defRPr cap="all"/>
          </a:pPr>
          <a:r>
            <a:rPr lang="tr-TR" sz="1800" kern="1200"/>
            <a:t>İkinci basamak(Yataklı tedavi)</a:t>
          </a:r>
          <a:endParaRPr lang="en-US" sz="1800" kern="1200"/>
        </a:p>
      </dsp:txBody>
      <dsp:txXfrm>
        <a:off x="3761017" y="1127606"/>
        <a:ext cx="2559042" cy="1498138"/>
      </dsp:txXfrm>
    </dsp:sp>
    <dsp:sp modelId="{281DDB24-9422-481E-B9B1-8FEEAF25C66F}">
      <dsp:nvSpPr>
        <dsp:cNvPr id="0" name=""/>
        <dsp:cNvSpPr/>
      </dsp:nvSpPr>
      <dsp:spPr>
        <a:xfrm rot="5400000">
          <a:off x="4759399" y="2858012"/>
          <a:ext cx="562279" cy="657760"/>
        </a:xfrm>
        <a:prstGeom prst="rightArrow">
          <a:avLst>
            <a:gd name="adj1" fmla="val 60000"/>
            <a:gd name="adj2" fmla="val 50000"/>
          </a:avLst>
        </a:prstGeom>
        <a:solidFill>
          <a:schemeClr val="accent5">
            <a:hueOff val="-12152150"/>
            <a:satOff val="-826"/>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4843211" y="2905752"/>
        <a:ext cx="394656" cy="393595"/>
      </dsp:txXfrm>
    </dsp:sp>
    <dsp:sp modelId="{51D89928-85FB-4EEE-A9FC-A5E8A15334F5}">
      <dsp:nvSpPr>
        <dsp:cNvPr id="0" name=""/>
        <dsp:cNvSpPr/>
      </dsp:nvSpPr>
      <dsp:spPr>
        <a:xfrm>
          <a:off x="3714408" y="3733258"/>
          <a:ext cx="2652260" cy="1591356"/>
        </a:xfrm>
        <a:prstGeom prst="roundRect">
          <a:avLst>
            <a:gd name="adj" fmla="val 10000"/>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defRPr cap="all"/>
          </a:pPr>
          <a:r>
            <a:rPr lang="tr-TR" sz="1800" kern="1200"/>
            <a:t>Üçüncü basamak(Yataklı tedavi)</a:t>
          </a:r>
          <a:endParaRPr lang="en-US" sz="1800" kern="1200"/>
        </a:p>
      </dsp:txBody>
      <dsp:txXfrm>
        <a:off x="3761017" y="3779867"/>
        <a:ext cx="2559042" cy="149813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4F619A-C02D-4BF3-992E-F7233F13B813}">
      <dsp:nvSpPr>
        <dsp:cNvPr id="0" name=""/>
        <dsp:cNvSpPr/>
      </dsp:nvSpPr>
      <dsp:spPr>
        <a:xfrm>
          <a:off x="0" y="46876"/>
          <a:ext cx="6002110" cy="83538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tr-TR" sz="3400" kern="1200"/>
            <a:t>Tıp Merkezleri</a:t>
          </a:r>
          <a:endParaRPr lang="en-US" sz="3400" kern="1200"/>
        </a:p>
      </dsp:txBody>
      <dsp:txXfrm>
        <a:off x="40780" y="87656"/>
        <a:ext cx="5920550" cy="753820"/>
      </dsp:txXfrm>
    </dsp:sp>
    <dsp:sp modelId="{5E0F7920-FFA6-45A1-93C1-7589145CCE89}">
      <dsp:nvSpPr>
        <dsp:cNvPr id="0" name=""/>
        <dsp:cNvSpPr/>
      </dsp:nvSpPr>
      <dsp:spPr>
        <a:xfrm>
          <a:off x="0" y="980177"/>
          <a:ext cx="6002110" cy="835380"/>
        </a:xfrm>
        <a:prstGeom prst="roundRect">
          <a:avLst/>
        </a:prstGeom>
        <a:solidFill>
          <a:schemeClr val="accent5">
            <a:hueOff val="-4050717"/>
            <a:satOff val="-275"/>
            <a:lumOff val="65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tr-TR" sz="3400" kern="1200"/>
            <a:t>Poliklinikler</a:t>
          </a:r>
          <a:endParaRPr lang="en-US" sz="3400" kern="1200"/>
        </a:p>
      </dsp:txBody>
      <dsp:txXfrm>
        <a:off x="40780" y="1020957"/>
        <a:ext cx="5920550" cy="753820"/>
      </dsp:txXfrm>
    </dsp:sp>
    <dsp:sp modelId="{16BBE155-FC61-46AB-9499-10183461DE0F}">
      <dsp:nvSpPr>
        <dsp:cNvPr id="0" name=""/>
        <dsp:cNvSpPr/>
      </dsp:nvSpPr>
      <dsp:spPr>
        <a:xfrm>
          <a:off x="0" y="1913477"/>
          <a:ext cx="6002110" cy="835380"/>
        </a:xfrm>
        <a:prstGeom prst="roundRect">
          <a:avLst/>
        </a:prstGeom>
        <a:solidFill>
          <a:schemeClr val="accent5">
            <a:hueOff val="-8101434"/>
            <a:satOff val="-551"/>
            <a:lumOff val="13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tr-TR" sz="3400" kern="1200"/>
            <a:t>Muayenehaneler</a:t>
          </a:r>
          <a:endParaRPr lang="en-US" sz="3400" kern="1200"/>
        </a:p>
      </dsp:txBody>
      <dsp:txXfrm>
        <a:off x="40780" y="1954257"/>
        <a:ext cx="5920550" cy="753820"/>
      </dsp:txXfrm>
    </dsp:sp>
    <dsp:sp modelId="{16579F5C-5FA4-470B-A693-9145E75A5172}">
      <dsp:nvSpPr>
        <dsp:cNvPr id="0" name=""/>
        <dsp:cNvSpPr/>
      </dsp:nvSpPr>
      <dsp:spPr>
        <a:xfrm>
          <a:off x="0" y="2846777"/>
          <a:ext cx="6002110" cy="835380"/>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tr-TR" sz="3400" kern="1200"/>
            <a:t>Ağız ve Diş Sağlığı Birimleri</a:t>
          </a:r>
          <a:endParaRPr lang="en-US" sz="3400" kern="1200"/>
        </a:p>
      </dsp:txBody>
      <dsp:txXfrm>
        <a:off x="40780" y="2887557"/>
        <a:ext cx="5920550" cy="7538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F7F44-B2F9-4D61-8574-AA2235F4C93D}">
      <dsp:nvSpPr>
        <dsp:cNvPr id="0" name=""/>
        <dsp:cNvSpPr/>
      </dsp:nvSpPr>
      <dsp:spPr>
        <a:xfrm>
          <a:off x="582645" y="1178"/>
          <a:ext cx="2174490" cy="130469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a:t>Rastlantısal ve masraflar belirsizdir. </a:t>
          </a:r>
          <a:endParaRPr lang="en-US" sz="1600" kern="1200"/>
        </a:p>
      </dsp:txBody>
      <dsp:txXfrm>
        <a:off x="582645" y="1178"/>
        <a:ext cx="2174490" cy="1304694"/>
      </dsp:txXfrm>
    </dsp:sp>
    <dsp:sp modelId="{9350FA16-C4F9-48EF-9306-98583529B12C}">
      <dsp:nvSpPr>
        <dsp:cNvPr id="0" name=""/>
        <dsp:cNvSpPr/>
      </dsp:nvSpPr>
      <dsp:spPr>
        <a:xfrm>
          <a:off x="2974584" y="1178"/>
          <a:ext cx="2174490" cy="130469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a:t>Bilgi yok ve pazarlık şansı yoktur.</a:t>
          </a:r>
          <a:endParaRPr lang="en-US" sz="1600" kern="1200"/>
        </a:p>
      </dsp:txBody>
      <dsp:txXfrm>
        <a:off x="2974584" y="1178"/>
        <a:ext cx="2174490" cy="1304694"/>
      </dsp:txXfrm>
    </dsp:sp>
    <dsp:sp modelId="{C3EA2172-2F7F-44A6-BB8B-2DA3044A931C}">
      <dsp:nvSpPr>
        <dsp:cNvPr id="0" name=""/>
        <dsp:cNvSpPr/>
      </dsp:nvSpPr>
      <dsp:spPr>
        <a:xfrm>
          <a:off x="5366524" y="1178"/>
          <a:ext cx="2174490" cy="130469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a:t>Karmaşık ve değişkendir.</a:t>
          </a:r>
          <a:endParaRPr lang="en-US" sz="1600" kern="1200"/>
        </a:p>
      </dsp:txBody>
      <dsp:txXfrm>
        <a:off x="5366524" y="1178"/>
        <a:ext cx="2174490" cy="1304694"/>
      </dsp:txXfrm>
    </dsp:sp>
    <dsp:sp modelId="{356FC42C-024A-4A41-A044-DA1CC5E6903C}">
      <dsp:nvSpPr>
        <dsp:cNvPr id="0" name=""/>
        <dsp:cNvSpPr/>
      </dsp:nvSpPr>
      <dsp:spPr>
        <a:xfrm>
          <a:off x="7758464" y="1178"/>
          <a:ext cx="2174490" cy="13046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a:t>İkame edilemez.</a:t>
          </a:r>
          <a:endParaRPr lang="en-US" sz="1600" kern="1200"/>
        </a:p>
      </dsp:txBody>
      <dsp:txXfrm>
        <a:off x="7758464" y="1178"/>
        <a:ext cx="2174490" cy="1304694"/>
      </dsp:txXfrm>
    </dsp:sp>
    <dsp:sp modelId="{F2186B03-BA6B-46D2-A4F1-9A04B4C3CB38}">
      <dsp:nvSpPr>
        <dsp:cNvPr id="0" name=""/>
        <dsp:cNvSpPr/>
      </dsp:nvSpPr>
      <dsp:spPr>
        <a:xfrm>
          <a:off x="582645" y="1523321"/>
          <a:ext cx="2174490" cy="130469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a:t>Hizmetler depolanamaz.</a:t>
          </a:r>
          <a:endParaRPr lang="en-US" sz="1600" kern="1200"/>
        </a:p>
      </dsp:txBody>
      <dsp:txXfrm>
        <a:off x="582645" y="1523321"/>
        <a:ext cx="2174490" cy="1304694"/>
      </dsp:txXfrm>
    </dsp:sp>
    <dsp:sp modelId="{18D3C8C1-1D63-4B10-9538-97ACF1AF445F}">
      <dsp:nvSpPr>
        <dsp:cNvPr id="0" name=""/>
        <dsp:cNvSpPr/>
      </dsp:nvSpPr>
      <dsp:spPr>
        <a:xfrm>
          <a:off x="2974584" y="1523321"/>
          <a:ext cx="2174490" cy="130469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a:t>Bireye özgü hizmetlerdir.</a:t>
          </a:r>
          <a:endParaRPr lang="en-US" sz="1600" kern="1200"/>
        </a:p>
      </dsp:txBody>
      <dsp:txXfrm>
        <a:off x="2974584" y="1523321"/>
        <a:ext cx="2174490" cy="1304694"/>
      </dsp:txXfrm>
    </dsp:sp>
    <dsp:sp modelId="{96EB63CE-1D17-4913-ABA4-36E0B92B9192}">
      <dsp:nvSpPr>
        <dsp:cNvPr id="0" name=""/>
        <dsp:cNvSpPr/>
      </dsp:nvSpPr>
      <dsp:spPr>
        <a:xfrm>
          <a:off x="5366524" y="1523321"/>
          <a:ext cx="2174490" cy="130469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a:t>Acil, ertelenemez özellik taşır.</a:t>
          </a:r>
          <a:endParaRPr lang="en-US" sz="1600" kern="1200"/>
        </a:p>
      </dsp:txBody>
      <dsp:txXfrm>
        <a:off x="5366524" y="1523321"/>
        <a:ext cx="2174490" cy="1304694"/>
      </dsp:txXfrm>
    </dsp:sp>
    <dsp:sp modelId="{A5DF0595-6B9E-4B7E-9105-BDF805E954AF}">
      <dsp:nvSpPr>
        <dsp:cNvPr id="0" name=""/>
        <dsp:cNvSpPr/>
      </dsp:nvSpPr>
      <dsp:spPr>
        <a:xfrm>
          <a:off x="7758464" y="1523321"/>
          <a:ext cx="2174490" cy="130469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a:t>Hata ve belirsizliklere karşı oldukça duyarlı.</a:t>
          </a:r>
          <a:endParaRPr lang="en-US" sz="1600" kern="1200"/>
        </a:p>
      </dsp:txBody>
      <dsp:txXfrm>
        <a:off x="7758464" y="1523321"/>
        <a:ext cx="2174490" cy="1304694"/>
      </dsp:txXfrm>
    </dsp:sp>
    <dsp:sp modelId="{652225C2-AE41-4B0A-8C0F-690CA18140D0}">
      <dsp:nvSpPr>
        <dsp:cNvPr id="0" name=""/>
        <dsp:cNvSpPr/>
      </dsp:nvSpPr>
      <dsp:spPr>
        <a:xfrm>
          <a:off x="1778615" y="3045465"/>
          <a:ext cx="2174490" cy="13046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a:t>Hizmetin boyutu ve kapsamı hizmetten yararlananlar tarafından belirlenemez.</a:t>
          </a:r>
          <a:endParaRPr lang="en-US" sz="1600" kern="1200"/>
        </a:p>
      </dsp:txBody>
      <dsp:txXfrm>
        <a:off x="1778615" y="3045465"/>
        <a:ext cx="2174490" cy="1304694"/>
      </dsp:txXfrm>
    </dsp:sp>
    <dsp:sp modelId="{E66ACA79-3048-4F76-A02E-17CD142658FB}">
      <dsp:nvSpPr>
        <dsp:cNvPr id="0" name=""/>
        <dsp:cNvSpPr/>
      </dsp:nvSpPr>
      <dsp:spPr>
        <a:xfrm>
          <a:off x="4170554" y="3045465"/>
          <a:ext cx="2174490" cy="130469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a:t>Hizmetlerinin bir bölümü toplumsal ve kamusal bir nitelik taşır. </a:t>
          </a:r>
          <a:endParaRPr lang="en-US" sz="1600" kern="1200"/>
        </a:p>
      </dsp:txBody>
      <dsp:txXfrm>
        <a:off x="4170554" y="3045465"/>
        <a:ext cx="2174490" cy="1304694"/>
      </dsp:txXfrm>
    </dsp:sp>
    <dsp:sp modelId="{5318EDA2-EC31-4108-9597-B12B42D66DF2}">
      <dsp:nvSpPr>
        <dsp:cNvPr id="0" name=""/>
        <dsp:cNvSpPr/>
      </dsp:nvSpPr>
      <dsp:spPr>
        <a:xfrm>
          <a:off x="6562494" y="3045465"/>
          <a:ext cx="2174490" cy="130469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a:t>Hizmetler paraya çevrilemez </a:t>
          </a:r>
          <a:endParaRPr lang="en-US" sz="1600" kern="1200"/>
        </a:p>
      </dsp:txBody>
      <dsp:txXfrm>
        <a:off x="6562494" y="3045465"/>
        <a:ext cx="2174490" cy="130469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4200D-2E67-4E26-8DB7-8D2320EC7EFD}">
      <dsp:nvSpPr>
        <dsp:cNvPr id="0" name=""/>
        <dsp:cNvSpPr/>
      </dsp:nvSpPr>
      <dsp:spPr>
        <a:xfrm>
          <a:off x="408642" y="1268"/>
          <a:ext cx="2848216" cy="170892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tr-TR" sz="2200" kern="1200"/>
            <a:t>Bazı bireylerin, diğerlerine kıyasla daha fazla hizmet kullanma eğilimi vardır. </a:t>
          </a:r>
          <a:endParaRPr lang="en-US" sz="2200" kern="1200"/>
        </a:p>
      </dsp:txBody>
      <dsp:txXfrm>
        <a:off x="408642" y="1268"/>
        <a:ext cx="2848216" cy="1708929"/>
      </dsp:txXfrm>
    </dsp:sp>
    <dsp:sp modelId="{38E20366-C9D9-468F-8EEB-E619E0FB84AB}">
      <dsp:nvSpPr>
        <dsp:cNvPr id="0" name=""/>
        <dsp:cNvSpPr/>
      </dsp:nvSpPr>
      <dsp:spPr>
        <a:xfrm>
          <a:off x="3541680" y="1268"/>
          <a:ext cx="2848216" cy="1708929"/>
        </a:xfrm>
        <a:prstGeom prst="rect">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tr-TR" sz="2200" kern="1200"/>
            <a:t>Bu eğilim belirli bir hastalığın ortaya çıkışından önce var olan bireysel özellikler tarafından belirlenir. </a:t>
          </a:r>
          <a:endParaRPr lang="en-US" sz="2200" kern="1200"/>
        </a:p>
      </dsp:txBody>
      <dsp:txXfrm>
        <a:off x="3541680" y="1268"/>
        <a:ext cx="2848216" cy="1708929"/>
      </dsp:txXfrm>
    </dsp:sp>
    <dsp:sp modelId="{5D9585D1-D6C5-4C87-9EED-EFAF0499F441}">
      <dsp:nvSpPr>
        <dsp:cNvPr id="0" name=""/>
        <dsp:cNvSpPr/>
      </dsp:nvSpPr>
      <dsp:spPr>
        <a:xfrm>
          <a:off x="1975161" y="1995019"/>
          <a:ext cx="2848216" cy="1708929"/>
        </a:xfrm>
        <a:prstGeom prst="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tr-TR" sz="2200" kern="1200"/>
            <a:t>Hazırlayıcı faktörler, bireyin toplumsal, ekonomik ve kişilik – davranış özelliklerini kapsamaktadır.</a:t>
          </a:r>
          <a:endParaRPr lang="en-US" sz="2200" kern="1200"/>
        </a:p>
      </dsp:txBody>
      <dsp:txXfrm>
        <a:off x="1975161" y="1995019"/>
        <a:ext cx="2848216" cy="170892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F1E36-8568-45A0-9F0F-2A8F312A4211}">
      <dsp:nvSpPr>
        <dsp:cNvPr id="0" name=""/>
        <dsp:cNvSpPr/>
      </dsp:nvSpPr>
      <dsp:spPr>
        <a:xfrm>
          <a:off x="679050" y="476918"/>
          <a:ext cx="1887187" cy="18871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D4B836-FB3A-476B-8CFA-1D749A8C2D11}">
      <dsp:nvSpPr>
        <dsp:cNvPr id="0" name=""/>
        <dsp:cNvSpPr/>
      </dsp:nvSpPr>
      <dsp:spPr>
        <a:xfrm>
          <a:off x="1081237" y="87910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0AECE0-AD2A-4648-937F-5B462851CF4E}">
      <dsp:nvSpPr>
        <dsp:cNvPr id="0" name=""/>
        <dsp:cNvSpPr/>
      </dsp:nvSpPr>
      <dsp:spPr>
        <a:xfrm>
          <a:off x="75768" y="2951919"/>
          <a:ext cx="3093750" cy="9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tr-TR" sz="1100" kern="1200"/>
            <a:t>Bireyler sağlık hizmeti kullanmaya ne kadar sağlıklı olsalar da hizmetten yararlanmaları için bazı araç ve imkânların olması gerekir. </a:t>
          </a:r>
          <a:endParaRPr lang="en-US" sz="1100" kern="1200"/>
        </a:p>
      </dsp:txBody>
      <dsp:txXfrm>
        <a:off x="75768" y="2951919"/>
        <a:ext cx="3093750" cy="922500"/>
      </dsp:txXfrm>
    </dsp:sp>
    <dsp:sp modelId="{3DEB33C1-9C10-49F4-8A5D-E3500B298D9F}">
      <dsp:nvSpPr>
        <dsp:cNvPr id="0" name=""/>
        <dsp:cNvSpPr/>
      </dsp:nvSpPr>
      <dsp:spPr>
        <a:xfrm>
          <a:off x="4314206" y="476918"/>
          <a:ext cx="1887187" cy="188718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78CC91-E672-4AA1-837A-244CB99ADF00}">
      <dsp:nvSpPr>
        <dsp:cNvPr id="0" name=""/>
        <dsp:cNvSpPr/>
      </dsp:nvSpPr>
      <dsp:spPr>
        <a:xfrm>
          <a:off x="4716393" y="87910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6610C0-E5AB-4A9E-8DC1-88719D69AA6D}">
      <dsp:nvSpPr>
        <dsp:cNvPr id="0" name=""/>
        <dsp:cNvSpPr/>
      </dsp:nvSpPr>
      <dsp:spPr>
        <a:xfrm>
          <a:off x="3710925" y="2951919"/>
          <a:ext cx="3093750" cy="9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tr-TR" sz="1100" kern="1200"/>
            <a:t>Bireyin hizmet kullanımı ve bundan doyum sağlamasına olanak tanıyan araçlara “Kolaylaştırıcı Faktörler” denir.  </a:t>
          </a:r>
          <a:endParaRPr lang="en-US" sz="1100" kern="1200"/>
        </a:p>
      </dsp:txBody>
      <dsp:txXfrm>
        <a:off x="3710925" y="2951919"/>
        <a:ext cx="3093750" cy="922500"/>
      </dsp:txXfrm>
    </dsp:sp>
    <dsp:sp modelId="{0E385B52-6950-43E0-B2A1-6C79023B14DB}">
      <dsp:nvSpPr>
        <dsp:cNvPr id="0" name=""/>
        <dsp:cNvSpPr/>
      </dsp:nvSpPr>
      <dsp:spPr>
        <a:xfrm>
          <a:off x="7949362" y="476918"/>
          <a:ext cx="1887187" cy="188718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4560D0-92BA-45FC-88C8-2634B725DD4C}">
      <dsp:nvSpPr>
        <dsp:cNvPr id="0" name=""/>
        <dsp:cNvSpPr/>
      </dsp:nvSpPr>
      <dsp:spPr>
        <a:xfrm>
          <a:off x="8351550" y="87910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9072EE-A6DB-4A0A-9D02-5A3ADB303B4D}">
      <dsp:nvSpPr>
        <dsp:cNvPr id="0" name=""/>
        <dsp:cNvSpPr/>
      </dsp:nvSpPr>
      <dsp:spPr>
        <a:xfrm>
          <a:off x="7346081" y="2951919"/>
          <a:ext cx="3093750" cy="9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tr-TR" sz="1100" kern="1200"/>
            <a:t>Hazırlayıcı faktörlerin mevcut olması, bireylerin sağlık hizmetlerinden yararlanacağı anlamına gelmemektedir. Bireylerin sağlık hizmetini kullanması için kolaylaştırıcı faktörlerin de mevcut olması gerekmektedir.</a:t>
          </a:r>
          <a:endParaRPr lang="en-US" sz="1100" kern="1200"/>
        </a:p>
      </dsp:txBody>
      <dsp:txXfrm>
        <a:off x="7346081" y="2951919"/>
        <a:ext cx="3093750" cy="9225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F6B9D-1C49-46D1-89EE-34E7A621644D}">
      <dsp:nvSpPr>
        <dsp:cNvPr id="0" name=""/>
        <dsp:cNvSpPr/>
      </dsp:nvSpPr>
      <dsp:spPr>
        <a:xfrm>
          <a:off x="0" y="471655"/>
          <a:ext cx="2124543" cy="1274726"/>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a:t>Sağlık hizmeti kullanımına yol açan temel uyaran: birey ya da ailesi tarafından hastalığın yani sağlık hizmeti gereksiniminin algılanmasıdır. </a:t>
          </a:r>
          <a:endParaRPr lang="en-US" sz="1300" kern="1200"/>
        </a:p>
      </dsp:txBody>
      <dsp:txXfrm>
        <a:off x="0" y="471655"/>
        <a:ext cx="2124543" cy="1274726"/>
      </dsp:txXfrm>
    </dsp:sp>
    <dsp:sp modelId="{B504B598-FE19-4839-9462-FAE997C8B392}">
      <dsp:nvSpPr>
        <dsp:cNvPr id="0" name=""/>
        <dsp:cNvSpPr/>
      </dsp:nvSpPr>
      <dsp:spPr>
        <a:xfrm>
          <a:off x="2336997" y="471655"/>
          <a:ext cx="2124543" cy="1274726"/>
        </a:xfrm>
        <a:prstGeom prst="rect">
          <a:avLst/>
        </a:prstGeom>
        <a:gradFill rotWithShape="0">
          <a:gsLst>
            <a:gs pos="0">
              <a:schemeClr val="accent5">
                <a:hueOff val="-3038037"/>
                <a:satOff val="-207"/>
                <a:lumOff val="490"/>
                <a:alphaOff val="0"/>
                <a:satMod val="103000"/>
                <a:lumMod val="102000"/>
                <a:tint val="94000"/>
              </a:schemeClr>
            </a:gs>
            <a:gs pos="50000">
              <a:schemeClr val="accent5">
                <a:hueOff val="-3038037"/>
                <a:satOff val="-207"/>
                <a:lumOff val="490"/>
                <a:alphaOff val="0"/>
                <a:satMod val="110000"/>
                <a:lumMod val="100000"/>
                <a:shade val="100000"/>
              </a:schemeClr>
            </a:gs>
            <a:gs pos="100000">
              <a:schemeClr val="accent5">
                <a:hueOff val="-3038037"/>
                <a:satOff val="-207"/>
                <a:lumOff val="49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a:t>Klinik değerlendirme de bu sürecin bir parçasıdır. </a:t>
          </a:r>
          <a:endParaRPr lang="en-US" sz="1300" kern="1200"/>
        </a:p>
      </dsp:txBody>
      <dsp:txXfrm>
        <a:off x="2336997" y="471655"/>
        <a:ext cx="2124543" cy="1274726"/>
      </dsp:txXfrm>
    </dsp:sp>
    <dsp:sp modelId="{81396CEA-88E3-4577-A2DD-5511D2A1652F}">
      <dsp:nvSpPr>
        <dsp:cNvPr id="0" name=""/>
        <dsp:cNvSpPr/>
      </dsp:nvSpPr>
      <dsp:spPr>
        <a:xfrm>
          <a:off x="4673995" y="471655"/>
          <a:ext cx="2124543" cy="1274726"/>
        </a:xfrm>
        <a:prstGeom prst="rect">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a:t>Birey hastalık durumunu algıladıktan sonra hizmet arayışı ile sağlık hizmeti sunucularına yönelir. Bu bir isteğin ürünüdür.  </a:t>
          </a:r>
          <a:endParaRPr lang="en-US" sz="1300" kern="1200"/>
        </a:p>
      </dsp:txBody>
      <dsp:txXfrm>
        <a:off x="4673995" y="471655"/>
        <a:ext cx="2124543" cy="1274726"/>
      </dsp:txXfrm>
    </dsp:sp>
    <dsp:sp modelId="{3BD77F05-6FB0-4D08-B8D2-A828ADC2EA16}">
      <dsp:nvSpPr>
        <dsp:cNvPr id="0" name=""/>
        <dsp:cNvSpPr/>
      </dsp:nvSpPr>
      <dsp:spPr>
        <a:xfrm>
          <a:off x="1168498" y="1958835"/>
          <a:ext cx="2124543" cy="1274726"/>
        </a:xfrm>
        <a:prstGeom prst="rect">
          <a:avLst/>
        </a:prstGeom>
        <a:gradFill rotWithShape="0">
          <a:gsLst>
            <a:gs pos="0">
              <a:schemeClr val="accent5">
                <a:hueOff val="-9114112"/>
                <a:satOff val="-620"/>
                <a:lumOff val="1471"/>
                <a:alphaOff val="0"/>
                <a:satMod val="103000"/>
                <a:lumMod val="102000"/>
                <a:tint val="94000"/>
              </a:schemeClr>
            </a:gs>
            <a:gs pos="50000">
              <a:schemeClr val="accent5">
                <a:hueOff val="-9114112"/>
                <a:satOff val="-620"/>
                <a:lumOff val="1471"/>
                <a:alphaOff val="0"/>
                <a:satMod val="110000"/>
                <a:lumMod val="100000"/>
                <a:shade val="100000"/>
              </a:schemeClr>
            </a:gs>
            <a:gs pos="100000">
              <a:schemeClr val="accent5">
                <a:hueOff val="-9114112"/>
                <a:satOff val="-620"/>
                <a:lumOff val="1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a:t>Bireyin sağlık kuruluşuna başvurması ile talep ortaya çıkmaktadır.</a:t>
          </a:r>
          <a:endParaRPr lang="en-US" sz="1300" kern="1200"/>
        </a:p>
      </dsp:txBody>
      <dsp:txXfrm>
        <a:off x="1168498" y="1958835"/>
        <a:ext cx="2124543" cy="1274726"/>
      </dsp:txXfrm>
    </dsp:sp>
    <dsp:sp modelId="{9DAC5B1A-0ECF-4871-862E-404880FDE2E5}">
      <dsp:nvSpPr>
        <dsp:cNvPr id="0" name=""/>
        <dsp:cNvSpPr/>
      </dsp:nvSpPr>
      <dsp:spPr>
        <a:xfrm>
          <a:off x="3505496" y="1958835"/>
          <a:ext cx="2124543" cy="1274726"/>
        </a:xfrm>
        <a:prstGeom prst="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a:t>Bireyin sağlık hizmeti talebi büyük ölçüde hekimler tarafından şekillendirilir</a:t>
          </a:r>
          <a:endParaRPr lang="en-US" sz="1300" kern="1200"/>
        </a:p>
      </dsp:txBody>
      <dsp:txXfrm>
        <a:off x="3505496" y="1958835"/>
        <a:ext cx="2124543" cy="12747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5A4E9-2649-4E2A-807E-31E56B81A221}">
      <dsp:nvSpPr>
        <dsp:cNvPr id="0" name=""/>
        <dsp:cNvSpPr/>
      </dsp:nvSpPr>
      <dsp:spPr>
        <a:xfrm>
          <a:off x="0" y="352814"/>
          <a:ext cx="5291663" cy="148473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tr-TR" sz="2700" b="0" i="0" kern="1200" baseline="0"/>
            <a:t>Sağlığı daha </a:t>
          </a:r>
          <a:r>
            <a:rPr lang="tr-TR" sz="2700" b="1" i="0" kern="1200" baseline="0"/>
            <a:t>dinamik</a:t>
          </a:r>
          <a:r>
            <a:rPr lang="tr-TR" sz="2700" b="0" i="0" kern="1200" baseline="0"/>
            <a:t>, değişken ve çok boyutlu bir süreç olarak tanımlamak.</a:t>
          </a:r>
          <a:endParaRPr lang="en-US" sz="2700" kern="1200"/>
        </a:p>
      </dsp:txBody>
      <dsp:txXfrm>
        <a:off x="72479" y="425293"/>
        <a:ext cx="5146705" cy="1339772"/>
      </dsp:txXfrm>
    </dsp:sp>
    <dsp:sp modelId="{13235FC7-7097-457C-A1E6-6A172DD6AF2D}">
      <dsp:nvSpPr>
        <dsp:cNvPr id="0" name=""/>
        <dsp:cNvSpPr/>
      </dsp:nvSpPr>
      <dsp:spPr>
        <a:xfrm>
          <a:off x="0" y="1915304"/>
          <a:ext cx="5291663" cy="1484730"/>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tr-TR" sz="2700" b="0" i="0" kern="1200" baseline="0"/>
            <a:t>Bireyin sadece iyilik hali değil, bu hale ulaşma </a:t>
          </a:r>
          <a:r>
            <a:rPr lang="tr-TR" sz="2700" b="1" i="0" kern="1200" baseline="0"/>
            <a:t>kapasitesi</a:t>
          </a:r>
          <a:r>
            <a:rPr lang="tr-TR" sz="2700" b="0" i="0" kern="1200" baseline="0"/>
            <a:t> de sağlık olarak değerlendirilmelidir.</a:t>
          </a:r>
          <a:endParaRPr lang="en-US" sz="2700" kern="1200"/>
        </a:p>
      </dsp:txBody>
      <dsp:txXfrm>
        <a:off x="72479" y="1987783"/>
        <a:ext cx="5146705" cy="13397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7192D0-9B8A-48A3-9229-AB1F6FCDADD3}">
      <dsp:nvSpPr>
        <dsp:cNvPr id="0" name=""/>
        <dsp:cNvSpPr/>
      </dsp:nvSpPr>
      <dsp:spPr>
        <a:xfrm>
          <a:off x="3040792" y="870618"/>
          <a:ext cx="667342" cy="91440"/>
        </a:xfrm>
        <a:custGeom>
          <a:avLst/>
          <a:gdLst/>
          <a:ahLst/>
          <a:cxnLst/>
          <a:rect l="0" t="0" r="0" b="0"/>
          <a:pathLst>
            <a:path>
              <a:moveTo>
                <a:pt x="0" y="45720"/>
              </a:moveTo>
              <a:lnTo>
                <a:pt x="667342"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912848"/>
        <a:ext cx="34897" cy="6979"/>
      </dsp:txXfrm>
    </dsp:sp>
    <dsp:sp modelId="{D626603D-0315-4CED-8EEC-2E60EF3526FB}">
      <dsp:nvSpPr>
        <dsp:cNvPr id="0" name=""/>
        <dsp:cNvSpPr/>
      </dsp:nvSpPr>
      <dsp:spPr>
        <a:xfrm>
          <a:off x="8061" y="5979"/>
          <a:ext cx="3034531" cy="182071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33450">
            <a:lnSpc>
              <a:spcPct val="90000"/>
            </a:lnSpc>
            <a:spcBef>
              <a:spcPct val="0"/>
            </a:spcBef>
            <a:spcAft>
              <a:spcPct val="35000"/>
            </a:spcAft>
            <a:buNone/>
          </a:pPr>
          <a:r>
            <a:rPr lang="tr-TR" sz="2100" b="1" kern="1200" dirty="0"/>
            <a:t>Tarihsel Süreçte Sağlık Anlayışları:</a:t>
          </a:r>
          <a:endParaRPr lang="en-US" sz="2100" kern="1200" dirty="0"/>
        </a:p>
      </dsp:txBody>
      <dsp:txXfrm>
        <a:off x="8061" y="5979"/>
        <a:ext cx="3034531" cy="1820718"/>
      </dsp:txXfrm>
    </dsp:sp>
    <dsp:sp modelId="{87A51667-DE38-4860-9083-1DC1418BC0A7}">
      <dsp:nvSpPr>
        <dsp:cNvPr id="0" name=""/>
        <dsp:cNvSpPr/>
      </dsp:nvSpPr>
      <dsp:spPr>
        <a:xfrm>
          <a:off x="6773265" y="870618"/>
          <a:ext cx="667342" cy="91440"/>
        </a:xfrm>
        <a:custGeom>
          <a:avLst/>
          <a:gdLst/>
          <a:ahLst/>
          <a:cxnLst/>
          <a:rect l="0" t="0" r="0" b="0"/>
          <a:pathLst>
            <a:path>
              <a:moveTo>
                <a:pt x="0" y="45720"/>
              </a:moveTo>
              <a:lnTo>
                <a:pt x="667342" y="45720"/>
              </a:lnTo>
            </a:path>
          </a:pathLst>
        </a:custGeom>
        <a:noFill/>
        <a:ln w="12700" cap="flat" cmpd="sng" algn="ctr">
          <a:solidFill>
            <a:schemeClr val="accent2">
              <a:hueOff val="1610903"/>
              <a:satOff val="-4623"/>
              <a:lumOff val="-740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912848"/>
        <a:ext cx="34897" cy="6979"/>
      </dsp:txXfrm>
    </dsp:sp>
    <dsp:sp modelId="{8030EB34-4528-4892-8D73-70C8752A9C38}">
      <dsp:nvSpPr>
        <dsp:cNvPr id="0" name=""/>
        <dsp:cNvSpPr/>
      </dsp:nvSpPr>
      <dsp:spPr>
        <a:xfrm>
          <a:off x="3740534" y="5979"/>
          <a:ext cx="3034531" cy="1820718"/>
        </a:xfrm>
        <a:prstGeom prst="rect">
          <a:avLst/>
        </a:prstGeom>
        <a:gradFill rotWithShape="0">
          <a:gsLst>
            <a:gs pos="0">
              <a:schemeClr val="accent2">
                <a:hueOff val="1288723"/>
                <a:satOff val="-3699"/>
                <a:lumOff val="-5922"/>
                <a:alphaOff val="0"/>
                <a:satMod val="103000"/>
                <a:lumMod val="102000"/>
                <a:tint val="94000"/>
              </a:schemeClr>
            </a:gs>
            <a:gs pos="50000">
              <a:schemeClr val="accent2">
                <a:hueOff val="1288723"/>
                <a:satOff val="-3699"/>
                <a:lumOff val="-5922"/>
                <a:alphaOff val="0"/>
                <a:satMod val="110000"/>
                <a:lumMod val="100000"/>
                <a:shade val="100000"/>
              </a:schemeClr>
            </a:gs>
            <a:gs pos="100000">
              <a:schemeClr val="accent2">
                <a:hueOff val="1288723"/>
                <a:satOff val="-3699"/>
                <a:lumOff val="-5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33450">
            <a:lnSpc>
              <a:spcPct val="90000"/>
            </a:lnSpc>
            <a:spcBef>
              <a:spcPct val="0"/>
            </a:spcBef>
            <a:spcAft>
              <a:spcPct val="35000"/>
            </a:spcAft>
            <a:buNone/>
          </a:pPr>
          <a:r>
            <a:rPr lang="tr-TR" sz="2100" b="1" kern="1200" dirty="0"/>
            <a:t>Antik dönem:</a:t>
          </a:r>
          <a:r>
            <a:rPr lang="tr-TR" sz="2100" kern="1200" dirty="0"/>
            <a:t> Sağlık = </a:t>
          </a:r>
          <a:r>
            <a:rPr lang="tr-TR" sz="2100" kern="1200" dirty="0" err="1"/>
            <a:t>hastalıksızlık</a:t>
          </a:r>
          <a:r>
            <a:rPr lang="tr-TR" sz="2100" kern="1200" dirty="0"/>
            <a:t>, tanrısal güçlerle ilişkilendirilmiş.</a:t>
          </a:r>
          <a:endParaRPr lang="en-US" sz="2100" kern="1200" dirty="0"/>
        </a:p>
      </dsp:txBody>
      <dsp:txXfrm>
        <a:off x="3740534" y="5979"/>
        <a:ext cx="3034531" cy="1820718"/>
      </dsp:txXfrm>
    </dsp:sp>
    <dsp:sp modelId="{D52079E7-DB20-4CCD-A361-BB4812F32247}">
      <dsp:nvSpPr>
        <dsp:cNvPr id="0" name=""/>
        <dsp:cNvSpPr/>
      </dsp:nvSpPr>
      <dsp:spPr>
        <a:xfrm>
          <a:off x="1525326" y="1824897"/>
          <a:ext cx="7464946" cy="667342"/>
        </a:xfrm>
        <a:custGeom>
          <a:avLst/>
          <a:gdLst/>
          <a:ahLst/>
          <a:cxnLst/>
          <a:rect l="0" t="0" r="0" b="0"/>
          <a:pathLst>
            <a:path>
              <a:moveTo>
                <a:pt x="7464946" y="0"/>
              </a:moveTo>
              <a:lnTo>
                <a:pt x="7464946" y="350771"/>
              </a:lnTo>
              <a:lnTo>
                <a:pt x="0" y="350771"/>
              </a:lnTo>
              <a:lnTo>
                <a:pt x="0" y="667342"/>
              </a:lnTo>
            </a:path>
          </a:pathLst>
        </a:custGeom>
        <a:noFill/>
        <a:ln w="12700" cap="flat" cmpd="sng" algn="ctr">
          <a:solidFill>
            <a:schemeClr val="accent2">
              <a:hueOff val="3221807"/>
              <a:satOff val="-9246"/>
              <a:lumOff val="-1480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0362" y="2155079"/>
        <a:ext cx="374875" cy="6979"/>
      </dsp:txXfrm>
    </dsp:sp>
    <dsp:sp modelId="{BD21F0D3-96A4-4F99-99F6-8EEFA6C3102A}">
      <dsp:nvSpPr>
        <dsp:cNvPr id="0" name=""/>
        <dsp:cNvSpPr/>
      </dsp:nvSpPr>
      <dsp:spPr>
        <a:xfrm>
          <a:off x="7473007" y="5979"/>
          <a:ext cx="3034531" cy="1820718"/>
        </a:xfrm>
        <a:prstGeom prst="rect">
          <a:avLst/>
        </a:prstGeom>
        <a:gradFill rotWithShape="0">
          <a:gsLst>
            <a:gs pos="0">
              <a:schemeClr val="accent2">
                <a:hueOff val="2577445"/>
                <a:satOff val="-7397"/>
                <a:lumOff val="-11844"/>
                <a:alphaOff val="0"/>
                <a:satMod val="103000"/>
                <a:lumMod val="102000"/>
                <a:tint val="94000"/>
              </a:schemeClr>
            </a:gs>
            <a:gs pos="50000">
              <a:schemeClr val="accent2">
                <a:hueOff val="2577445"/>
                <a:satOff val="-7397"/>
                <a:lumOff val="-11844"/>
                <a:alphaOff val="0"/>
                <a:satMod val="110000"/>
                <a:lumMod val="100000"/>
                <a:shade val="100000"/>
              </a:schemeClr>
            </a:gs>
            <a:gs pos="100000">
              <a:schemeClr val="accent2">
                <a:hueOff val="2577445"/>
                <a:satOff val="-7397"/>
                <a:lumOff val="-1184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33450">
            <a:lnSpc>
              <a:spcPct val="90000"/>
            </a:lnSpc>
            <a:spcBef>
              <a:spcPct val="0"/>
            </a:spcBef>
            <a:spcAft>
              <a:spcPct val="35000"/>
            </a:spcAft>
            <a:buNone/>
          </a:pPr>
          <a:r>
            <a:rPr lang="tr-TR" sz="2100" b="1" kern="1200"/>
            <a:t>Ortaçağ:</a:t>
          </a:r>
          <a:r>
            <a:rPr lang="tr-TR" sz="2100" kern="1200"/>
            <a:t> Dini inançlar ve kader anlayışı ön planda.</a:t>
          </a:r>
          <a:endParaRPr lang="en-US" sz="2100" kern="1200"/>
        </a:p>
      </dsp:txBody>
      <dsp:txXfrm>
        <a:off x="7473007" y="5979"/>
        <a:ext cx="3034531" cy="1820718"/>
      </dsp:txXfrm>
    </dsp:sp>
    <dsp:sp modelId="{99012D7D-AA21-42AF-B3D3-E3BDAF2DA0C5}">
      <dsp:nvSpPr>
        <dsp:cNvPr id="0" name=""/>
        <dsp:cNvSpPr/>
      </dsp:nvSpPr>
      <dsp:spPr>
        <a:xfrm>
          <a:off x="3040792" y="3389279"/>
          <a:ext cx="667342" cy="91440"/>
        </a:xfrm>
        <a:custGeom>
          <a:avLst/>
          <a:gdLst/>
          <a:ahLst/>
          <a:cxnLst/>
          <a:rect l="0" t="0" r="0" b="0"/>
          <a:pathLst>
            <a:path>
              <a:moveTo>
                <a:pt x="0" y="45720"/>
              </a:moveTo>
              <a:lnTo>
                <a:pt x="667342" y="45720"/>
              </a:lnTo>
            </a:path>
          </a:pathLst>
        </a:custGeom>
        <a:noFill/>
        <a:ln w="12700" cap="flat" cmpd="sng" algn="ctr">
          <a:solidFill>
            <a:schemeClr val="accent2">
              <a:hueOff val="4832710"/>
              <a:satOff val="-13870"/>
              <a:lumOff val="-2220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3431509"/>
        <a:ext cx="34897" cy="6979"/>
      </dsp:txXfrm>
    </dsp:sp>
    <dsp:sp modelId="{FD28B87A-243F-481A-9528-6087A2986AF6}">
      <dsp:nvSpPr>
        <dsp:cNvPr id="0" name=""/>
        <dsp:cNvSpPr/>
      </dsp:nvSpPr>
      <dsp:spPr>
        <a:xfrm>
          <a:off x="8061" y="2524640"/>
          <a:ext cx="3034531" cy="1820718"/>
        </a:xfrm>
        <a:prstGeom prst="rect">
          <a:avLst/>
        </a:prstGeom>
        <a:gradFill rotWithShape="0">
          <a:gsLst>
            <a:gs pos="0">
              <a:schemeClr val="accent2">
                <a:hueOff val="3866169"/>
                <a:satOff val="-11096"/>
                <a:lumOff val="-17765"/>
                <a:alphaOff val="0"/>
                <a:satMod val="103000"/>
                <a:lumMod val="102000"/>
                <a:tint val="94000"/>
              </a:schemeClr>
            </a:gs>
            <a:gs pos="50000">
              <a:schemeClr val="accent2">
                <a:hueOff val="3866169"/>
                <a:satOff val="-11096"/>
                <a:lumOff val="-17765"/>
                <a:alphaOff val="0"/>
                <a:satMod val="110000"/>
                <a:lumMod val="100000"/>
                <a:shade val="100000"/>
              </a:schemeClr>
            </a:gs>
            <a:gs pos="100000">
              <a:schemeClr val="accent2">
                <a:hueOff val="3866169"/>
                <a:satOff val="-11096"/>
                <a:lumOff val="-17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33450">
            <a:lnSpc>
              <a:spcPct val="90000"/>
            </a:lnSpc>
            <a:spcBef>
              <a:spcPct val="0"/>
            </a:spcBef>
            <a:spcAft>
              <a:spcPct val="35000"/>
            </a:spcAft>
            <a:buNone/>
          </a:pPr>
          <a:r>
            <a:rPr lang="tr-TR" sz="2100" b="1" kern="1200"/>
            <a:t>19. yüzyıl:</a:t>
          </a:r>
          <a:r>
            <a:rPr lang="tr-TR" sz="2100" kern="1200"/>
            <a:t> Biyomedikal model → sağlık, hastalıkların teşhisi ve tedavisi olarak görülüyor.</a:t>
          </a:r>
          <a:endParaRPr lang="en-US" sz="2100" kern="1200"/>
        </a:p>
      </dsp:txBody>
      <dsp:txXfrm>
        <a:off x="8061" y="2524640"/>
        <a:ext cx="3034531" cy="1820718"/>
      </dsp:txXfrm>
    </dsp:sp>
    <dsp:sp modelId="{030DE96E-C4C6-40CB-BCC7-207D264AEA74}">
      <dsp:nvSpPr>
        <dsp:cNvPr id="0" name=""/>
        <dsp:cNvSpPr/>
      </dsp:nvSpPr>
      <dsp:spPr>
        <a:xfrm>
          <a:off x="6773265" y="3389279"/>
          <a:ext cx="667342" cy="91440"/>
        </a:xfrm>
        <a:custGeom>
          <a:avLst/>
          <a:gdLst/>
          <a:ahLst/>
          <a:cxnLst/>
          <a:rect l="0" t="0" r="0" b="0"/>
          <a:pathLst>
            <a:path>
              <a:moveTo>
                <a:pt x="0" y="45720"/>
              </a:moveTo>
              <a:lnTo>
                <a:pt x="667342" y="45720"/>
              </a:lnTo>
            </a:path>
          </a:pathLst>
        </a:custGeom>
        <a:noFill/>
        <a:ln w="12700" cap="flat" cmpd="sng" algn="ctr">
          <a:solidFill>
            <a:schemeClr val="accent2">
              <a:hueOff val="6443614"/>
              <a:satOff val="-18493"/>
              <a:lumOff val="-2960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3431509"/>
        <a:ext cx="34897" cy="6979"/>
      </dsp:txXfrm>
    </dsp:sp>
    <dsp:sp modelId="{3DF75E56-09FC-4907-8026-5612B4012B83}">
      <dsp:nvSpPr>
        <dsp:cNvPr id="0" name=""/>
        <dsp:cNvSpPr/>
      </dsp:nvSpPr>
      <dsp:spPr>
        <a:xfrm>
          <a:off x="3740534" y="2524640"/>
          <a:ext cx="3034531" cy="1820718"/>
        </a:xfrm>
        <a:prstGeom prst="rect">
          <a:avLst/>
        </a:prstGeom>
        <a:gradFill rotWithShape="0">
          <a:gsLst>
            <a:gs pos="0">
              <a:schemeClr val="accent2">
                <a:hueOff val="5154891"/>
                <a:satOff val="-14794"/>
                <a:lumOff val="-23687"/>
                <a:alphaOff val="0"/>
                <a:satMod val="103000"/>
                <a:lumMod val="102000"/>
                <a:tint val="94000"/>
              </a:schemeClr>
            </a:gs>
            <a:gs pos="50000">
              <a:schemeClr val="accent2">
                <a:hueOff val="5154891"/>
                <a:satOff val="-14794"/>
                <a:lumOff val="-23687"/>
                <a:alphaOff val="0"/>
                <a:satMod val="110000"/>
                <a:lumMod val="100000"/>
                <a:shade val="100000"/>
              </a:schemeClr>
            </a:gs>
            <a:gs pos="100000">
              <a:schemeClr val="accent2">
                <a:hueOff val="5154891"/>
                <a:satOff val="-14794"/>
                <a:lumOff val="-2368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33450">
            <a:lnSpc>
              <a:spcPct val="90000"/>
            </a:lnSpc>
            <a:spcBef>
              <a:spcPct val="0"/>
            </a:spcBef>
            <a:spcAft>
              <a:spcPct val="35000"/>
            </a:spcAft>
            <a:buNone/>
          </a:pPr>
          <a:r>
            <a:rPr lang="tr-TR" sz="2100" b="1" kern="1200"/>
            <a:t>20. yüzyıl:</a:t>
          </a:r>
          <a:r>
            <a:rPr lang="tr-TR" sz="2100" kern="1200"/>
            <a:t> Sosyal tıp yaklaşımı → çevre, toplum, yaşam koşulları da sağlık üzerinde etkili.</a:t>
          </a:r>
          <a:endParaRPr lang="en-US" sz="2100" kern="1200"/>
        </a:p>
      </dsp:txBody>
      <dsp:txXfrm>
        <a:off x="3740534" y="2524640"/>
        <a:ext cx="3034531" cy="1820718"/>
      </dsp:txXfrm>
    </dsp:sp>
    <dsp:sp modelId="{3160D314-CDA5-4214-AC7A-2C5898D88D0C}">
      <dsp:nvSpPr>
        <dsp:cNvPr id="0" name=""/>
        <dsp:cNvSpPr/>
      </dsp:nvSpPr>
      <dsp:spPr>
        <a:xfrm>
          <a:off x="7473007" y="2524640"/>
          <a:ext cx="3034531" cy="1820718"/>
        </a:xfrm>
        <a:prstGeom prst="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33450">
            <a:lnSpc>
              <a:spcPct val="90000"/>
            </a:lnSpc>
            <a:spcBef>
              <a:spcPct val="0"/>
            </a:spcBef>
            <a:spcAft>
              <a:spcPct val="35000"/>
            </a:spcAft>
            <a:buNone/>
          </a:pPr>
          <a:r>
            <a:rPr lang="tr-TR" sz="2100" b="1" kern="1200"/>
            <a:t>21. yüzyıl:</a:t>
          </a:r>
          <a:r>
            <a:rPr lang="tr-TR" sz="2100" kern="1200"/>
            <a:t> Holistik yaklaşım → sağlık, bireysel, sosyal, kültürel ve çevresel faktörlerin bir bütünü.</a:t>
          </a:r>
          <a:endParaRPr lang="en-US" sz="2100" kern="1200"/>
        </a:p>
      </dsp:txBody>
      <dsp:txXfrm>
        <a:off x="7473007" y="2524640"/>
        <a:ext cx="3034531" cy="18207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61E0AA-CA33-452A-9B04-2B2E35C93789}">
      <dsp:nvSpPr>
        <dsp:cNvPr id="0" name=""/>
        <dsp:cNvSpPr/>
      </dsp:nvSpPr>
      <dsp:spPr>
        <a:xfrm>
          <a:off x="4270374" y="-189824"/>
          <a:ext cx="2289872" cy="1985800"/>
        </a:xfrm>
        <a:prstGeom prst="down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tr-TR" sz="1400" b="1" kern="1200"/>
            <a:t>Sağlığın Boyutları</a:t>
          </a:r>
          <a:endParaRPr lang="en-US" sz="1400" kern="1200"/>
        </a:p>
      </dsp:txBody>
      <dsp:txXfrm>
        <a:off x="4842842" y="-189824"/>
        <a:ext cx="1144936" cy="1638285"/>
      </dsp:txXfrm>
    </dsp:sp>
    <dsp:sp modelId="{4F416BC8-71ED-4364-A793-985F5CB42ADA}">
      <dsp:nvSpPr>
        <dsp:cNvPr id="0" name=""/>
        <dsp:cNvSpPr/>
      </dsp:nvSpPr>
      <dsp:spPr>
        <a:xfrm rot="4320000">
          <a:off x="6801021" y="-273871"/>
          <a:ext cx="2289872" cy="4113824"/>
        </a:xfrm>
        <a:prstGeom prst="down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tr-TR" sz="1400" b="1" kern="1200" dirty="0"/>
            <a:t>Fiziksel sağlık</a:t>
          </a:r>
          <a:endParaRPr lang="en-US" sz="1400" kern="1200" dirty="0"/>
        </a:p>
      </dsp:txBody>
      <dsp:txXfrm rot="-5400000">
        <a:off x="6279966" y="1148657"/>
        <a:ext cx="3713096" cy="1144936"/>
      </dsp:txXfrm>
    </dsp:sp>
    <dsp:sp modelId="{2BE9EA3F-7BC9-4B83-BFE6-3F9DE2836951}">
      <dsp:nvSpPr>
        <dsp:cNvPr id="0" name=""/>
        <dsp:cNvSpPr/>
      </dsp:nvSpPr>
      <dsp:spPr>
        <a:xfrm rot="8640000">
          <a:off x="5664124" y="2857077"/>
          <a:ext cx="2289872" cy="3357365"/>
        </a:xfrm>
        <a:prstGeom prst="down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tr-TR" sz="1400" b="1" kern="1200" dirty="0"/>
            <a:t>Ruhsal (psikolojik) sağlık</a:t>
          </a:r>
          <a:endParaRPr lang="en-US" sz="1400" kern="1200" dirty="0"/>
        </a:p>
      </dsp:txBody>
      <dsp:txXfrm rot="10800000">
        <a:off x="6354363" y="3219539"/>
        <a:ext cx="1144936" cy="2956637"/>
      </dsp:txXfrm>
    </dsp:sp>
    <dsp:sp modelId="{45A1E3BC-4C21-4A08-BA63-980BF37BAD6C}">
      <dsp:nvSpPr>
        <dsp:cNvPr id="0" name=""/>
        <dsp:cNvSpPr/>
      </dsp:nvSpPr>
      <dsp:spPr>
        <a:xfrm rot="12960000">
          <a:off x="2994605" y="2842341"/>
          <a:ext cx="2289872" cy="3190181"/>
        </a:xfrm>
        <a:prstGeom prst="down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tr-TR" sz="1400" b="1" kern="1200" dirty="0"/>
            <a:t>Sosyal sağlık</a:t>
          </a:r>
          <a:endParaRPr lang="en-US" sz="1400" kern="1200" dirty="0"/>
        </a:p>
      </dsp:txBody>
      <dsp:txXfrm rot="10800000">
        <a:off x="3449302" y="3204803"/>
        <a:ext cx="1144936" cy="2789453"/>
      </dsp:txXfrm>
    </dsp:sp>
    <dsp:sp modelId="{46495AFB-09DA-4AC3-97CF-89FB72885575}">
      <dsp:nvSpPr>
        <dsp:cNvPr id="0" name=""/>
        <dsp:cNvSpPr/>
      </dsp:nvSpPr>
      <dsp:spPr>
        <a:xfrm rot="17280000">
          <a:off x="1821122" y="-86555"/>
          <a:ext cx="2289872" cy="3817950"/>
        </a:xfrm>
        <a:prstGeom prst="down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tr-TR" sz="1400" b="1" kern="1200" dirty="0"/>
            <a:t>Çevresel sağlık</a:t>
          </a:r>
          <a:endParaRPr lang="en-US" sz="1400" kern="1200" dirty="0"/>
        </a:p>
      </dsp:txBody>
      <dsp:txXfrm rot="5400000">
        <a:off x="1066890" y="1188036"/>
        <a:ext cx="3417222" cy="11449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523F3-2249-44DF-8FFB-4ECB7DB05E46}">
      <dsp:nvSpPr>
        <dsp:cNvPr id="0" name=""/>
        <dsp:cNvSpPr/>
      </dsp:nvSpPr>
      <dsp:spPr>
        <a:xfrm>
          <a:off x="2819732" y="1549259"/>
          <a:ext cx="618048" cy="91440"/>
        </a:xfrm>
        <a:custGeom>
          <a:avLst/>
          <a:gdLst/>
          <a:ahLst/>
          <a:cxnLst/>
          <a:rect l="0" t="0" r="0" b="0"/>
          <a:pathLst>
            <a:path>
              <a:moveTo>
                <a:pt x="0" y="45720"/>
              </a:moveTo>
              <a:lnTo>
                <a:pt x="618048"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12540" y="1591736"/>
        <a:ext cx="32432" cy="6486"/>
      </dsp:txXfrm>
    </dsp:sp>
    <dsp:sp modelId="{05FCEF17-BE68-4862-BDEB-64F013D9A652}">
      <dsp:nvSpPr>
        <dsp:cNvPr id="0" name=""/>
        <dsp:cNvSpPr/>
      </dsp:nvSpPr>
      <dsp:spPr>
        <a:xfrm>
          <a:off x="1321" y="748916"/>
          <a:ext cx="2820211" cy="169212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193" tIns="145058" rIns="138193" bIns="145058" numCol="1" spcCol="1270" anchor="ctr" anchorCtr="0">
          <a:noAutofit/>
        </a:bodyPr>
        <a:lstStyle/>
        <a:p>
          <a:pPr marL="0" lvl="0" indent="0" algn="ctr" defTabSz="977900">
            <a:lnSpc>
              <a:spcPct val="90000"/>
            </a:lnSpc>
            <a:spcBef>
              <a:spcPct val="0"/>
            </a:spcBef>
            <a:spcAft>
              <a:spcPct val="35000"/>
            </a:spcAft>
            <a:buNone/>
          </a:pPr>
          <a:r>
            <a:rPr lang="tr-TR" sz="2200" b="1" kern="1200" dirty="0"/>
            <a:t>Ruhsal (Zihinsel) Sağlık</a:t>
          </a:r>
          <a:endParaRPr lang="en-US" sz="2200" kern="1200" dirty="0"/>
        </a:p>
      </dsp:txBody>
      <dsp:txXfrm>
        <a:off x="1321" y="748916"/>
        <a:ext cx="2820211" cy="1692126"/>
      </dsp:txXfrm>
    </dsp:sp>
    <dsp:sp modelId="{A48A4B61-6A86-4E9F-BE0C-1B1170E09580}">
      <dsp:nvSpPr>
        <dsp:cNvPr id="0" name=""/>
        <dsp:cNvSpPr/>
      </dsp:nvSpPr>
      <dsp:spPr>
        <a:xfrm>
          <a:off x="1411426" y="2439243"/>
          <a:ext cx="3468860" cy="618048"/>
        </a:xfrm>
        <a:custGeom>
          <a:avLst/>
          <a:gdLst/>
          <a:ahLst/>
          <a:cxnLst/>
          <a:rect l="0" t="0" r="0" b="0"/>
          <a:pathLst>
            <a:path>
              <a:moveTo>
                <a:pt x="3468860" y="0"/>
              </a:moveTo>
              <a:lnTo>
                <a:pt x="3468860" y="326124"/>
              </a:lnTo>
              <a:lnTo>
                <a:pt x="0" y="326124"/>
              </a:lnTo>
              <a:lnTo>
                <a:pt x="0" y="618048"/>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57632" y="2745024"/>
        <a:ext cx="176449" cy="6486"/>
      </dsp:txXfrm>
    </dsp:sp>
    <dsp:sp modelId="{69E22657-7EA6-42E8-8022-BF7560DCAAA4}">
      <dsp:nvSpPr>
        <dsp:cNvPr id="0" name=""/>
        <dsp:cNvSpPr/>
      </dsp:nvSpPr>
      <dsp:spPr>
        <a:xfrm>
          <a:off x="3470181" y="748916"/>
          <a:ext cx="2820211" cy="169212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193" tIns="145058" rIns="138193" bIns="145058" numCol="1" spcCol="1270" anchor="ctr" anchorCtr="0">
          <a:noAutofit/>
        </a:bodyPr>
        <a:lstStyle/>
        <a:p>
          <a:pPr marL="0" lvl="0" indent="0" algn="ctr" defTabSz="977900">
            <a:lnSpc>
              <a:spcPct val="90000"/>
            </a:lnSpc>
            <a:spcBef>
              <a:spcPct val="0"/>
            </a:spcBef>
            <a:spcAft>
              <a:spcPct val="35000"/>
            </a:spcAft>
            <a:buNone/>
          </a:pPr>
          <a:r>
            <a:rPr lang="tr-TR" sz="2200" kern="1200"/>
            <a:t>Duyguların dengede olması, stresle baş edebilme yetisi.</a:t>
          </a:r>
          <a:endParaRPr lang="en-US" sz="2200" kern="1200"/>
        </a:p>
      </dsp:txBody>
      <dsp:txXfrm>
        <a:off x="3470181" y="748916"/>
        <a:ext cx="2820211" cy="1692126"/>
      </dsp:txXfrm>
    </dsp:sp>
    <dsp:sp modelId="{9A2BE316-41AA-4084-A810-063F68BDEACC}">
      <dsp:nvSpPr>
        <dsp:cNvPr id="0" name=""/>
        <dsp:cNvSpPr/>
      </dsp:nvSpPr>
      <dsp:spPr>
        <a:xfrm>
          <a:off x="2819732" y="3890035"/>
          <a:ext cx="618048" cy="91440"/>
        </a:xfrm>
        <a:custGeom>
          <a:avLst/>
          <a:gdLst/>
          <a:ahLst/>
          <a:cxnLst/>
          <a:rect l="0" t="0" r="0" b="0"/>
          <a:pathLst>
            <a:path>
              <a:moveTo>
                <a:pt x="0" y="45720"/>
              </a:moveTo>
              <a:lnTo>
                <a:pt x="618048" y="45720"/>
              </a:lnTo>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12540" y="3932512"/>
        <a:ext cx="32432" cy="6486"/>
      </dsp:txXfrm>
    </dsp:sp>
    <dsp:sp modelId="{C20A4E26-BB2F-4D7D-A10F-C897AFF09CB1}">
      <dsp:nvSpPr>
        <dsp:cNvPr id="0" name=""/>
        <dsp:cNvSpPr/>
      </dsp:nvSpPr>
      <dsp:spPr>
        <a:xfrm>
          <a:off x="1321" y="3089691"/>
          <a:ext cx="2820211" cy="1692126"/>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193" tIns="145058" rIns="138193" bIns="145058" numCol="1" spcCol="1270" anchor="ctr" anchorCtr="0">
          <a:noAutofit/>
        </a:bodyPr>
        <a:lstStyle/>
        <a:p>
          <a:pPr marL="0" lvl="0" indent="0" algn="ctr" defTabSz="977900">
            <a:lnSpc>
              <a:spcPct val="90000"/>
            </a:lnSpc>
            <a:spcBef>
              <a:spcPct val="0"/>
            </a:spcBef>
            <a:spcAft>
              <a:spcPct val="35000"/>
            </a:spcAft>
            <a:buNone/>
          </a:pPr>
          <a:r>
            <a:rPr lang="tr-TR" sz="2200" kern="1200"/>
            <a:t>Kaygı, depresyon, öfke gibi durumlarla sağlıklı şekilde başa çıkmak.</a:t>
          </a:r>
          <a:endParaRPr lang="en-US" sz="2200" kern="1200"/>
        </a:p>
      </dsp:txBody>
      <dsp:txXfrm>
        <a:off x="1321" y="3089691"/>
        <a:ext cx="2820211" cy="1692126"/>
      </dsp:txXfrm>
    </dsp:sp>
    <dsp:sp modelId="{224D29B1-A7BB-4813-9415-BA619D515DE6}">
      <dsp:nvSpPr>
        <dsp:cNvPr id="0" name=""/>
        <dsp:cNvSpPr/>
      </dsp:nvSpPr>
      <dsp:spPr>
        <a:xfrm>
          <a:off x="3470181" y="3089691"/>
          <a:ext cx="2820211" cy="1692126"/>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193" tIns="145058" rIns="138193" bIns="145058" numCol="1" spcCol="1270" anchor="ctr" anchorCtr="0">
          <a:noAutofit/>
        </a:bodyPr>
        <a:lstStyle/>
        <a:p>
          <a:pPr marL="0" lvl="0" indent="0" algn="ctr" defTabSz="977900">
            <a:lnSpc>
              <a:spcPct val="90000"/>
            </a:lnSpc>
            <a:spcBef>
              <a:spcPct val="0"/>
            </a:spcBef>
            <a:spcAft>
              <a:spcPct val="35000"/>
            </a:spcAft>
            <a:buNone/>
          </a:pPr>
          <a:r>
            <a:rPr lang="tr-TR" sz="2200" kern="1200"/>
            <a:t>Kendini değerli hissetmek, düşünce ve davranışları kontrol edebilmek.</a:t>
          </a:r>
          <a:endParaRPr lang="en-US" sz="2200" kern="1200"/>
        </a:p>
      </dsp:txBody>
      <dsp:txXfrm>
        <a:off x="3470181" y="3089691"/>
        <a:ext cx="2820211" cy="16921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12C3C-B0AB-454D-B1E9-752F741FEBB2}">
      <dsp:nvSpPr>
        <dsp:cNvPr id="0" name=""/>
        <dsp:cNvSpPr/>
      </dsp:nvSpPr>
      <dsp:spPr>
        <a:xfrm>
          <a:off x="0" y="382539"/>
          <a:ext cx="6666833" cy="11138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endParaRPr lang="en-US" sz="2800" kern="1200" dirty="0"/>
        </a:p>
      </dsp:txBody>
      <dsp:txXfrm>
        <a:off x="54373" y="436912"/>
        <a:ext cx="6558087" cy="1005094"/>
      </dsp:txXfrm>
    </dsp:sp>
    <dsp:sp modelId="{C29ECF1F-00C7-4192-BDF6-D8892E195F02}">
      <dsp:nvSpPr>
        <dsp:cNvPr id="0" name=""/>
        <dsp:cNvSpPr/>
      </dsp:nvSpPr>
      <dsp:spPr>
        <a:xfrm>
          <a:off x="0" y="1572800"/>
          <a:ext cx="6666833" cy="1113840"/>
        </a:xfrm>
        <a:prstGeom prst="roundRect">
          <a:avLst/>
        </a:prstGeom>
        <a:gradFill rotWithShape="0">
          <a:gsLst>
            <a:gs pos="0">
              <a:schemeClr val="accent2">
                <a:hueOff val="2147871"/>
                <a:satOff val="-6164"/>
                <a:lumOff val="-9870"/>
                <a:alphaOff val="0"/>
                <a:satMod val="103000"/>
                <a:lumMod val="102000"/>
                <a:tint val="94000"/>
              </a:schemeClr>
            </a:gs>
            <a:gs pos="50000">
              <a:schemeClr val="accent2">
                <a:hueOff val="2147871"/>
                <a:satOff val="-6164"/>
                <a:lumOff val="-9870"/>
                <a:alphaOff val="0"/>
                <a:satMod val="110000"/>
                <a:lumMod val="100000"/>
                <a:shade val="100000"/>
              </a:schemeClr>
            </a:gs>
            <a:gs pos="100000">
              <a:schemeClr val="accent2">
                <a:hueOff val="2147871"/>
                <a:satOff val="-6164"/>
                <a:lumOff val="-987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kern="1200"/>
            <a:t>Kişinin toplumla ve çevresindeki insanlarla </a:t>
          </a:r>
          <a:r>
            <a:rPr lang="tr-TR" sz="2800" b="1" kern="1200"/>
            <a:t>sağlıklı ilişkiler kurabilmesi</a:t>
          </a:r>
          <a:r>
            <a:rPr lang="tr-TR" sz="2800" kern="1200"/>
            <a:t>.</a:t>
          </a:r>
          <a:endParaRPr lang="en-US" sz="2800" kern="1200"/>
        </a:p>
      </dsp:txBody>
      <dsp:txXfrm>
        <a:off x="54373" y="1627173"/>
        <a:ext cx="6558087" cy="1005094"/>
      </dsp:txXfrm>
    </dsp:sp>
    <dsp:sp modelId="{B4E5089B-DFE2-4219-9E4B-9126BBD37581}">
      <dsp:nvSpPr>
        <dsp:cNvPr id="0" name=""/>
        <dsp:cNvSpPr/>
      </dsp:nvSpPr>
      <dsp:spPr>
        <a:xfrm>
          <a:off x="0" y="2767280"/>
          <a:ext cx="6666833" cy="1113840"/>
        </a:xfrm>
        <a:prstGeom prst="roundRect">
          <a:avLst/>
        </a:prstGeom>
        <a:gradFill rotWithShape="0">
          <a:gsLst>
            <a:gs pos="0">
              <a:schemeClr val="accent2">
                <a:hueOff val="4295743"/>
                <a:satOff val="-12329"/>
                <a:lumOff val="-19739"/>
                <a:alphaOff val="0"/>
                <a:satMod val="103000"/>
                <a:lumMod val="102000"/>
                <a:tint val="94000"/>
              </a:schemeClr>
            </a:gs>
            <a:gs pos="50000">
              <a:schemeClr val="accent2">
                <a:hueOff val="4295743"/>
                <a:satOff val="-12329"/>
                <a:lumOff val="-19739"/>
                <a:alphaOff val="0"/>
                <a:satMod val="110000"/>
                <a:lumMod val="100000"/>
                <a:shade val="100000"/>
              </a:schemeClr>
            </a:gs>
            <a:gs pos="100000">
              <a:schemeClr val="accent2">
                <a:hueOff val="4295743"/>
                <a:satOff val="-12329"/>
                <a:lumOff val="-1973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kern="1200"/>
            <a:t>Aile, arkadaşlar ve toplumla uyumlu bir şekilde yaşayabilme.</a:t>
          </a:r>
          <a:endParaRPr lang="en-US" sz="2800" kern="1200"/>
        </a:p>
      </dsp:txBody>
      <dsp:txXfrm>
        <a:off x="54373" y="2821653"/>
        <a:ext cx="6558087" cy="1005094"/>
      </dsp:txXfrm>
    </dsp:sp>
    <dsp:sp modelId="{F5E1A987-770D-4AFF-B2B3-9F5DF4F731AF}">
      <dsp:nvSpPr>
        <dsp:cNvPr id="0" name=""/>
        <dsp:cNvSpPr/>
      </dsp:nvSpPr>
      <dsp:spPr>
        <a:xfrm>
          <a:off x="0" y="3961760"/>
          <a:ext cx="6666833" cy="1113840"/>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kern="1200"/>
            <a:t>Sosyal destek sistemlerinin varlığı (aile, dost çevresi vs.)</a:t>
          </a:r>
          <a:endParaRPr lang="en-US" sz="2800" kern="1200"/>
        </a:p>
      </dsp:txBody>
      <dsp:txXfrm>
        <a:off x="54373" y="4016133"/>
        <a:ext cx="6558087" cy="10050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84A103-5271-4489-8A73-CC3E94BA8923}">
      <dsp:nvSpPr>
        <dsp:cNvPr id="0" name=""/>
        <dsp:cNvSpPr/>
      </dsp:nvSpPr>
      <dsp:spPr>
        <a:xfrm>
          <a:off x="1138979" y="1203549"/>
          <a:ext cx="932563" cy="9325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3160A1-74EE-4269-A4EC-0170224FA27E}">
      <dsp:nvSpPr>
        <dsp:cNvPr id="0" name=""/>
        <dsp:cNvSpPr/>
      </dsp:nvSpPr>
      <dsp:spPr>
        <a:xfrm>
          <a:off x="569079"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tr-TR" sz="1500" b="1" kern="1200"/>
            <a:t>Spiritüel (Manevi) Sağlık</a:t>
          </a:r>
          <a:endParaRPr lang="en-US" sz="1500" kern="1200"/>
        </a:p>
      </dsp:txBody>
      <dsp:txXfrm>
        <a:off x="569079" y="2427788"/>
        <a:ext cx="2072362" cy="720000"/>
      </dsp:txXfrm>
    </dsp:sp>
    <dsp:sp modelId="{84DFADFA-F6DF-4CD0-B5C7-0F1863E1F017}">
      <dsp:nvSpPr>
        <dsp:cNvPr id="0" name=""/>
        <dsp:cNvSpPr/>
      </dsp:nvSpPr>
      <dsp:spPr>
        <a:xfrm>
          <a:off x="3574005" y="1203549"/>
          <a:ext cx="932563" cy="9325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A1FDFD-FB2D-4FBD-ACC4-B85FC0DEF1B1}">
      <dsp:nvSpPr>
        <dsp:cNvPr id="0" name=""/>
        <dsp:cNvSpPr/>
      </dsp:nvSpPr>
      <dsp:spPr>
        <a:xfrm>
          <a:off x="3004105"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tr-TR" sz="1500" kern="1200"/>
            <a:t>Yaşama anlam ve amaç katabilme yetisi.</a:t>
          </a:r>
          <a:endParaRPr lang="en-US" sz="1500" kern="1200"/>
        </a:p>
      </dsp:txBody>
      <dsp:txXfrm>
        <a:off x="3004105" y="2427788"/>
        <a:ext cx="2072362" cy="720000"/>
      </dsp:txXfrm>
    </dsp:sp>
    <dsp:sp modelId="{3F439497-E9E0-4D9D-8691-49BEFAFA0EFC}">
      <dsp:nvSpPr>
        <dsp:cNvPr id="0" name=""/>
        <dsp:cNvSpPr/>
      </dsp:nvSpPr>
      <dsp:spPr>
        <a:xfrm>
          <a:off x="6009031" y="1203549"/>
          <a:ext cx="932563" cy="9325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AF37FF-AC1D-4BFE-89CC-7684A24057E2}">
      <dsp:nvSpPr>
        <dsp:cNvPr id="0" name=""/>
        <dsp:cNvSpPr/>
      </dsp:nvSpPr>
      <dsp:spPr>
        <a:xfrm>
          <a:off x="5439131"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tr-TR" sz="1500" kern="1200"/>
            <a:t>İnanç sistemine bağlılık ya da yaşam felsefesiyle uyumlu yaşamak.</a:t>
          </a:r>
          <a:endParaRPr lang="en-US" sz="1500" kern="1200"/>
        </a:p>
      </dsp:txBody>
      <dsp:txXfrm>
        <a:off x="5439131" y="2427788"/>
        <a:ext cx="2072362" cy="720000"/>
      </dsp:txXfrm>
    </dsp:sp>
    <dsp:sp modelId="{F5587C04-422D-4679-B23D-FE9479D5A410}">
      <dsp:nvSpPr>
        <dsp:cNvPr id="0" name=""/>
        <dsp:cNvSpPr/>
      </dsp:nvSpPr>
      <dsp:spPr>
        <a:xfrm>
          <a:off x="8444057" y="1203549"/>
          <a:ext cx="932563" cy="9325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87B804-7F16-4F0C-927B-6F82E0502D30}">
      <dsp:nvSpPr>
        <dsp:cNvPr id="0" name=""/>
        <dsp:cNvSpPr/>
      </dsp:nvSpPr>
      <dsp:spPr>
        <a:xfrm>
          <a:off x="7874157"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tr-TR" sz="1500" kern="1200"/>
            <a:t>İç huzur, umut, bağışlayıcılık ve yaşamla barışık olma hali.</a:t>
          </a:r>
          <a:endParaRPr lang="en-US" sz="1500" kern="1200"/>
        </a:p>
      </dsp:txBody>
      <dsp:txXfrm>
        <a:off x="7874157" y="2427788"/>
        <a:ext cx="2072362"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0B456-015B-414C-BBD6-7EC0772F784A}">
      <dsp:nvSpPr>
        <dsp:cNvPr id="0" name=""/>
        <dsp:cNvSpPr/>
      </dsp:nvSpPr>
      <dsp:spPr>
        <a:xfrm>
          <a:off x="562927" y="28595"/>
          <a:ext cx="1445998" cy="144599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F59151-6F08-4BF8-A0F1-575D1DB7ABBD}">
      <dsp:nvSpPr>
        <dsp:cNvPr id="0" name=""/>
        <dsp:cNvSpPr/>
      </dsp:nvSpPr>
      <dsp:spPr>
        <a:xfrm>
          <a:off x="871091" y="336759"/>
          <a:ext cx="829671" cy="8296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EBEE89-9EEF-48B7-9D76-3815C26BEFED}">
      <dsp:nvSpPr>
        <dsp:cNvPr id="0" name=""/>
        <dsp:cNvSpPr/>
      </dsp:nvSpPr>
      <dsp:spPr>
        <a:xfrm>
          <a:off x="100682" y="1924987"/>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tr-TR" sz="1200" b="1" kern="1200"/>
            <a:t>Sağlığın Belirleyicileri (Sağlığın Sosyal Belirleyicileri)</a:t>
          </a:r>
          <a:endParaRPr lang="en-US" sz="1200" kern="1200"/>
        </a:p>
      </dsp:txBody>
      <dsp:txXfrm>
        <a:off x="100682" y="1924987"/>
        <a:ext cx="2370489" cy="720000"/>
      </dsp:txXfrm>
    </dsp:sp>
    <dsp:sp modelId="{A8AFCF6A-1451-4D3E-8D36-4E9CC0C36536}">
      <dsp:nvSpPr>
        <dsp:cNvPr id="0" name=""/>
        <dsp:cNvSpPr/>
      </dsp:nvSpPr>
      <dsp:spPr>
        <a:xfrm>
          <a:off x="3348252" y="28595"/>
          <a:ext cx="1445998" cy="144599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3C23EA-3D28-4C9D-9C94-520C07549723}">
      <dsp:nvSpPr>
        <dsp:cNvPr id="0" name=""/>
        <dsp:cNvSpPr/>
      </dsp:nvSpPr>
      <dsp:spPr>
        <a:xfrm>
          <a:off x="3656416" y="336759"/>
          <a:ext cx="829671" cy="8296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A3ACE9-CDBF-4324-91BD-B5F7FC1C836A}">
      <dsp:nvSpPr>
        <dsp:cNvPr id="0" name=""/>
        <dsp:cNvSpPr/>
      </dsp:nvSpPr>
      <dsp:spPr>
        <a:xfrm>
          <a:off x="2886007" y="1924987"/>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tr-TR" sz="1200" b="1" kern="1200"/>
            <a:t>Gelir ve sosyal durum:</a:t>
          </a:r>
          <a:r>
            <a:rPr lang="tr-TR" sz="1200" kern="1200"/>
            <a:t> Yoksulluk → kötü beslenme, barınma ve sağlık hizmetine erişim zorluğu.</a:t>
          </a:r>
          <a:endParaRPr lang="en-US" sz="1200" kern="1200"/>
        </a:p>
      </dsp:txBody>
      <dsp:txXfrm>
        <a:off x="2886007" y="1924987"/>
        <a:ext cx="2370489" cy="720000"/>
      </dsp:txXfrm>
    </dsp:sp>
    <dsp:sp modelId="{E7537A86-F1E0-4B64-B484-0A7BAF3BA314}">
      <dsp:nvSpPr>
        <dsp:cNvPr id="0" name=""/>
        <dsp:cNvSpPr/>
      </dsp:nvSpPr>
      <dsp:spPr>
        <a:xfrm>
          <a:off x="6133577" y="28595"/>
          <a:ext cx="1445998" cy="144599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2776BC-65EF-486B-A838-16DB19CC984C}">
      <dsp:nvSpPr>
        <dsp:cNvPr id="0" name=""/>
        <dsp:cNvSpPr/>
      </dsp:nvSpPr>
      <dsp:spPr>
        <a:xfrm>
          <a:off x="6441741" y="336759"/>
          <a:ext cx="829671" cy="8296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8B146E-1D0F-48C6-BB0B-E2D5D055B893}">
      <dsp:nvSpPr>
        <dsp:cNvPr id="0" name=""/>
        <dsp:cNvSpPr/>
      </dsp:nvSpPr>
      <dsp:spPr>
        <a:xfrm>
          <a:off x="5671332" y="1924987"/>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tr-TR" sz="1200" b="1" kern="1200"/>
            <a:t>Eğitim:</a:t>
          </a:r>
          <a:r>
            <a:rPr lang="tr-TR" sz="1200" kern="1200"/>
            <a:t> Daha yüksek eğitim → daha iyi sağlık bilgisi, daha sağlıklı yaşam tarzı.</a:t>
          </a:r>
          <a:endParaRPr lang="en-US" sz="1200" kern="1200"/>
        </a:p>
      </dsp:txBody>
      <dsp:txXfrm>
        <a:off x="5671332" y="1924987"/>
        <a:ext cx="2370489" cy="720000"/>
      </dsp:txXfrm>
    </dsp:sp>
    <dsp:sp modelId="{47E8C125-FAD9-415F-A41C-4B031A24B5C9}">
      <dsp:nvSpPr>
        <dsp:cNvPr id="0" name=""/>
        <dsp:cNvSpPr/>
      </dsp:nvSpPr>
      <dsp:spPr>
        <a:xfrm>
          <a:off x="8918902" y="28595"/>
          <a:ext cx="1445998" cy="144599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F5DFF1-E2BC-4DFD-BB5D-FABAFFD6ABCA}">
      <dsp:nvSpPr>
        <dsp:cNvPr id="0" name=""/>
        <dsp:cNvSpPr/>
      </dsp:nvSpPr>
      <dsp:spPr>
        <a:xfrm>
          <a:off x="9227066" y="336759"/>
          <a:ext cx="829671" cy="8296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9C4300-BEF1-4E11-9BD3-D33C5790E786}">
      <dsp:nvSpPr>
        <dsp:cNvPr id="0" name=""/>
        <dsp:cNvSpPr/>
      </dsp:nvSpPr>
      <dsp:spPr>
        <a:xfrm>
          <a:off x="8456657" y="1924987"/>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tr-TR" sz="1200" b="1" kern="1200"/>
            <a:t>Yaşam tarzı:</a:t>
          </a:r>
          <a:r>
            <a:rPr lang="tr-TR" sz="1200" kern="1200"/>
            <a:t> Beslenme, fiziksel aktivite, sigara-alkol kullanımı.</a:t>
          </a:r>
          <a:endParaRPr lang="en-US" sz="1200" kern="1200"/>
        </a:p>
      </dsp:txBody>
      <dsp:txXfrm>
        <a:off x="8456657" y="1924987"/>
        <a:ext cx="2370489" cy="720000"/>
      </dsp:txXfrm>
    </dsp:sp>
    <dsp:sp modelId="{5AC733B9-652B-4B12-8D75-2D1073F96626}">
      <dsp:nvSpPr>
        <dsp:cNvPr id="0" name=""/>
        <dsp:cNvSpPr/>
      </dsp:nvSpPr>
      <dsp:spPr>
        <a:xfrm>
          <a:off x="562927" y="3237609"/>
          <a:ext cx="1445998" cy="1445998"/>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7B414F-5126-4216-887D-0665B1EB9AEA}">
      <dsp:nvSpPr>
        <dsp:cNvPr id="0" name=""/>
        <dsp:cNvSpPr/>
      </dsp:nvSpPr>
      <dsp:spPr>
        <a:xfrm>
          <a:off x="871091" y="3545773"/>
          <a:ext cx="829671" cy="82967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2BB221-E954-4946-B818-EC23F002AD64}">
      <dsp:nvSpPr>
        <dsp:cNvPr id="0" name=""/>
        <dsp:cNvSpPr/>
      </dsp:nvSpPr>
      <dsp:spPr>
        <a:xfrm>
          <a:off x="100682" y="5134001"/>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tr-TR" sz="1200" b="1" kern="1200"/>
            <a:t>Sağlık hizmetlerine erişim:</a:t>
          </a:r>
          <a:r>
            <a:rPr lang="tr-TR" sz="1200" kern="1200"/>
            <a:t> Aile hekimliği, hastane, ilaç erişimi.</a:t>
          </a:r>
          <a:endParaRPr lang="en-US" sz="1200" kern="1200"/>
        </a:p>
      </dsp:txBody>
      <dsp:txXfrm>
        <a:off x="100682" y="5134001"/>
        <a:ext cx="2370489" cy="720000"/>
      </dsp:txXfrm>
    </dsp:sp>
    <dsp:sp modelId="{C4BAD312-6469-425A-AC9A-F67DC11B9C0B}">
      <dsp:nvSpPr>
        <dsp:cNvPr id="0" name=""/>
        <dsp:cNvSpPr/>
      </dsp:nvSpPr>
      <dsp:spPr>
        <a:xfrm>
          <a:off x="3348252" y="3237609"/>
          <a:ext cx="1445998" cy="144599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364E33-D59F-454D-8E8B-6F66D67EF91F}">
      <dsp:nvSpPr>
        <dsp:cNvPr id="0" name=""/>
        <dsp:cNvSpPr/>
      </dsp:nvSpPr>
      <dsp:spPr>
        <a:xfrm>
          <a:off x="3656416" y="3545773"/>
          <a:ext cx="829671" cy="82967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58B82E-AEDB-4141-B638-2C0AC67C9754}">
      <dsp:nvSpPr>
        <dsp:cNvPr id="0" name=""/>
        <dsp:cNvSpPr/>
      </dsp:nvSpPr>
      <dsp:spPr>
        <a:xfrm>
          <a:off x="2886007" y="5134001"/>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tr-TR" sz="1200" b="1" kern="1200"/>
            <a:t>Çevresel faktörler:</a:t>
          </a:r>
          <a:r>
            <a:rPr lang="tr-TR" sz="1200" kern="1200"/>
            <a:t> Su, hava, barınma koşulları, iş sağlığı.</a:t>
          </a:r>
          <a:endParaRPr lang="en-US" sz="1200" kern="1200"/>
        </a:p>
      </dsp:txBody>
      <dsp:txXfrm>
        <a:off x="2886007" y="5134001"/>
        <a:ext cx="2370489" cy="720000"/>
      </dsp:txXfrm>
    </dsp:sp>
    <dsp:sp modelId="{034DA1C0-3B0A-4C8F-9D93-E7B932C96BBE}">
      <dsp:nvSpPr>
        <dsp:cNvPr id="0" name=""/>
        <dsp:cNvSpPr/>
      </dsp:nvSpPr>
      <dsp:spPr>
        <a:xfrm>
          <a:off x="6133577" y="3237609"/>
          <a:ext cx="1445998" cy="144599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CAD268-FD40-492B-B3A3-47CE44A54594}">
      <dsp:nvSpPr>
        <dsp:cNvPr id="0" name=""/>
        <dsp:cNvSpPr/>
      </dsp:nvSpPr>
      <dsp:spPr>
        <a:xfrm>
          <a:off x="6441741" y="3545773"/>
          <a:ext cx="829671" cy="82967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4C0565-0A49-4B88-90FB-952B176EA2E0}">
      <dsp:nvSpPr>
        <dsp:cNvPr id="0" name=""/>
        <dsp:cNvSpPr/>
      </dsp:nvSpPr>
      <dsp:spPr>
        <a:xfrm>
          <a:off x="5671332" y="5134001"/>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tr-TR" sz="1200" b="1" kern="1200"/>
            <a:t>Genetik faktörler:</a:t>
          </a:r>
          <a:r>
            <a:rPr lang="tr-TR" sz="1200" kern="1200"/>
            <a:t> Kalıtsal hastalıklara yatkınlık.</a:t>
          </a:r>
          <a:endParaRPr lang="en-US" sz="1200" kern="1200"/>
        </a:p>
      </dsp:txBody>
      <dsp:txXfrm>
        <a:off x="5671332" y="5134001"/>
        <a:ext cx="2370489" cy="720000"/>
      </dsp:txXfrm>
    </dsp:sp>
    <dsp:sp modelId="{2A05537E-E694-4EF6-8E38-39F864024878}">
      <dsp:nvSpPr>
        <dsp:cNvPr id="0" name=""/>
        <dsp:cNvSpPr/>
      </dsp:nvSpPr>
      <dsp:spPr>
        <a:xfrm>
          <a:off x="8918902" y="3237609"/>
          <a:ext cx="1445998" cy="144599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D4BEE0-6DB5-4B98-B7A1-2FAB8448EAC8}">
      <dsp:nvSpPr>
        <dsp:cNvPr id="0" name=""/>
        <dsp:cNvSpPr/>
      </dsp:nvSpPr>
      <dsp:spPr>
        <a:xfrm>
          <a:off x="9227066" y="3545773"/>
          <a:ext cx="829671" cy="829671"/>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CAD77A-1A68-435A-9B0D-DEBB104E3F77}">
      <dsp:nvSpPr>
        <dsp:cNvPr id="0" name=""/>
        <dsp:cNvSpPr/>
      </dsp:nvSpPr>
      <dsp:spPr>
        <a:xfrm>
          <a:off x="8456657" y="5134001"/>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tr-TR" sz="1200" b="1" kern="1200"/>
            <a:t>Kültürel faktörler:</a:t>
          </a:r>
          <a:r>
            <a:rPr lang="tr-TR" sz="1200" kern="1200"/>
            <a:t> Sağlık algısı, geleneksel tedavi yöntemlerine bakış.</a:t>
          </a:r>
          <a:endParaRPr lang="en-US" sz="1200" kern="1200"/>
        </a:p>
      </dsp:txBody>
      <dsp:txXfrm>
        <a:off x="8456657" y="5134001"/>
        <a:ext cx="2370489" cy="720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77E2BC-B2BF-4134-A88C-56853F68DE75}">
      <dsp:nvSpPr>
        <dsp:cNvPr id="0" name=""/>
        <dsp:cNvSpPr/>
      </dsp:nvSpPr>
      <dsp:spPr>
        <a:xfrm>
          <a:off x="0" y="0"/>
          <a:ext cx="8742263" cy="81166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tr-TR" sz="3500" kern="1200"/>
            <a:t>Koruyucu Sağlık Hizmetleri</a:t>
          </a:r>
          <a:endParaRPr lang="en-US" sz="3500" kern="1200"/>
        </a:p>
      </dsp:txBody>
      <dsp:txXfrm>
        <a:off x="23773" y="23773"/>
        <a:ext cx="7797822" cy="764123"/>
      </dsp:txXfrm>
    </dsp:sp>
    <dsp:sp modelId="{2EDE7F5E-FAFF-4812-A692-6106ADFA3BD6}">
      <dsp:nvSpPr>
        <dsp:cNvPr id="0" name=""/>
        <dsp:cNvSpPr/>
      </dsp:nvSpPr>
      <dsp:spPr>
        <a:xfrm>
          <a:off x="732164" y="959245"/>
          <a:ext cx="8742263" cy="811669"/>
        </a:xfrm>
        <a:prstGeom prst="roundRect">
          <a:avLst>
            <a:gd name="adj" fmla="val 10000"/>
          </a:avLst>
        </a:prstGeom>
        <a:solidFill>
          <a:schemeClr val="accent2">
            <a:hueOff val="2147871"/>
            <a:satOff val="-6164"/>
            <a:lumOff val="-98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tr-TR" sz="3500" kern="1200"/>
            <a:t>Tedavi Edici Sağlık Hizmetleri</a:t>
          </a:r>
          <a:endParaRPr lang="en-US" sz="3500" kern="1200"/>
        </a:p>
      </dsp:txBody>
      <dsp:txXfrm>
        <a:off x="755937" y="983018"/>
        <a:ext cx="7434967" cy="764123"/>
      </dsp:txXfrm>
    </dsp:sp>
    <dsp:sp modelId="{4B9F2A76-5AA9-4C26-8FA2-43FF0DDE9E86}">
      <dsp:nvSpPr>
        <dsp:cNvPr id="0" name=""/>
        <dsp:cNvSpPr/>
      </dsp:nvSpPr>
      <dsp:spPr>
        <a:xfrm>
          <a:off x="1453401" y="1918490"/>
          <a:ext cx="8742263" cy="811669"/>
        </a:xfrm>
        <a:prstGeom prst="roundRect">
          <a:avLst>
            <a:gd name="adj" fmla="val 10000"/>
          </a:avLst>
        </a:prstGeom>
        <a:solidFill>
          <a:schemeClr val="accent2">
            <a:hueOff val="4295743"/>
            <a:satOff val="-12329"/>
            <a:lumOff val="-197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tr-TR" sz="3500" kern="1200"/>
            <a:t>Rehabilite Edici Sağlık Hizmetleri</a:t>
          </a:r>
          <a:endParaRPr lang="en-US" sz="3500" kern="1200"/>
        </a:p>
      </dsp:txBody>
      <dsp:txXfrm>
        <a:off x="1477174" y="1942263"/>
        <a:ext cx="7445895" cy="764123"/>
      </dsp:txXfrm>
    </dsp:sp>
    <dsp:sp modelId="{033C23BE-281A-4A15-A19D-B0D1A554B8CE}">
      <dsp:nvSpPr>
        <dsp:cNvPr id="0" name=""/>
        <dsp:cNvSpPr/>
      </dsp:nvSpPr>
      <dsp:spPr>
        <a:xfrm>
          <a:off x="2185565" y="2877735"/>
          <a:ext cx="8742263" cy="811669"/>
        </a:xfrm>
        <a:prstGeom prst="roundRect">
          <a:avLst>
            <a:gd name="adj" fmla="val 10000"/>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tr-TR" sz="3500" kern="1200"/>
            <a:t>Sağlığın Geliştirilmesi Hizmetleri</a:t>
          </a:r>
          <a:endParaRPr lang="en-US" sz="3500" kern="1200"/>
        </a:p>
      </dsp:txBody>
      <dsp:txXfrm>
        <a:off x="2209338" y="2901508"/>
        <a:ext cx="7434967" cy="764123"/>
      </dsp:txXfrm>
    </dsp:sp>
    <dsp:sp modelId="{C8A5F757-420A-4D87-804E-3E043FE85064}">
      <dsp:nvSpPr>
        <dsp:cNvPr id="0" name=""/>
        <dsp:cNvSpPr/>
      </dsp:nvSpPr>
      <dsp:spPr>
        <a:xfrm>
          <a:off x="8214678" y="621664"/>
          <a:ext cx="527584" cy="527584"/>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333384" y="621664"/>
        <a:ext cx="290172" cy="397007"/>
      </dsp:txXfrm>
    </dsp:sp>
    <dsp:sp modelId="{FF69184B-33E0-428C-BD4E-BC39375D33CC}">
      <dsp:nvSpPr>
        <dsp:cNvPr id="0" name=""/>
        <dsp:cNvSpPr/>
      </dsp:nvSpPr>
      <dsp:spPr>
        <a:xfrm>
          <a:off x="8946842" y="1580910"/>
          <a:ext cx="527584" cy="527584"/>
        </a:xfrm>
        <a:prstGeom prst="downArrow">
          <a:avLst>
            <a:gd name="adj1" fmla="val 55000"/>
            <a:gd name="adj2" fmla="val 45000"/>
          </a:avLst>
        </a:prstGeom>
        <a:solidFill>
          <a:schemeClr val="accent2">
            <a:tint val="40000"/>
            <a:alpha val="90000"/>
            <a:hueOff val="3367359"/>
            <a:satOff val="-31116"/>
            <a:lumOff val="-3508"/>
            <a:alphaOff val="0"/>
          </a:schemeClr>
        </a:solidFill>
        <a:ln w="19050" cap="flat" cmpd="sng" algn="ctr">
          <a:solidFill>
            <a:schemeClr val="accent2">
              <a:tint val="40000"/>
              <a:alpha val="90000"/>
              <a:hueOff val="3367359"/>
              <a:satOff val="-31116"/>
              <a:lumOff val="-35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9065548" y="1580910"/>
        <a:ext cx="290172" cy="397007"/>
      </dsp:txXfrm>
    </dsp:sp>
    <dsp:sp modelId="{45071C75-9076-4814-B59A-3E938E3EBA7D}">
      <dsp:nvSpPr>
        <dsp:cNvPr id="0" name=""/>
        <dsp:cNvSpPr/>
      </dsp:nvSpPr>
      <dsp:spPr>
        <a:xfrm>
          <a:off x="9668079" y="2540155"/>
          <a:ext cx="527584" cy="527584"/>
        </a:xfrm>
        <a:prstGeom prst="downArrow">
          <a:avLst>
            <a:gd name="adj1" fmla="val 55000"/>
            <a:gd name="adj2" fmla="val 45000"/>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9786785" y="2540155"/>
        <a:ext cx="290172" cy="397007"/>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83776A7-D469-D43B-46ED-5EB5B8770750}"/>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15062879-94CF-E479-FEEB-717AA22C0E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A46259ED-BBD4-920E-23FF-D5437DE56E18}"/>
              </a:ext>
            </a:extLst>
          </p:cNvPr>
          <p:cNvSpPr>
            <a:spLocks noGrp="1"/>
          </p:cNvSpPr>
          <p:nvPr>
            <p:ph type="dt" sz="half" idx="10"/>
          </p:nvPr>
        </p:nvSpPr>
        <p:spPr/>
        <p:txBody>
          <a:bodyPr/>
          <a:lstStyle/>
          <a:p>
            <a:fld id="{366B429B-E339-4B2B-B3B1-CB62F5FB64DD}" type="datetimeFigureOut">
              <a:rPr lang="tr-TR" smtClean="0"/>
              <a:t>2.10.2025</a:t>
            </a:fld>
            <a:endParaRPr lang="tr-TR"/>
          </a:p>
        </p:txBody>
      </p:sp>
      <p:sp>
        <p:nvSpPr>
          <p:cNvPr id="5" name="Alt Bilgi Yer Tutucusu 4">
            <a:extLst>
              <a:ext uri="{FF2B5EF4-FFF2-40B4-BE49-F238E27FC236}">
                <a16:creationId xmlns:a16="http://schemas.microsoft.com/office/drawing/2014/main" id="{F4903EF8-5225-AD92-DC3F-3614DC3910A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665615E-9C3B-48D1-D614-89200E991D28}"/>
              </a:ext>
            </a:extLst>
          </p:cNvPr>
          <p:cNvSpPr>
            <a:spLocks noGrp="1"/>
          </p:cNvSpPr>
          <p:nvPr>
            <p:ph type="sldNum" sz="quarter" idx="12"/>
          </p:nvPr>
        </p:nvSpPr>
        <p:spPr/>
        <p:txBody>
          <a:bodyPr/>
          <a:lstStyle/>
          <a:p>
            <a:fld id="{4AA01329-EB63-43FB-99F7-5610D88ACE3D}" type="slidenum">
              <a:rPr lang="tr-TR" smtClean="0"/>
              <a:t>‹#›</a:t>
            </a:fld>
            <a:endParaRPr lang="tr-TR"/>
          </a:p>
        </p:txBody>
      </p:sp>
    </p:spTree>
    <p:extLst>
      <p:ext uri="{BB962C8B-B14F-4D97-AF65-F5344CB8AC3E}">
        <p14:creationId xmlns:p14="http://schemas.microsoft.com/office/powerpoint/2010/main" val="3120149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2C065A4-64F9-1E0D-8E91-8F50F283D70F}"/>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5395F749-BB52-9052-BAFD-7805C23E8AE5}"/>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512BC57-324B-86A2-C8D0-61F42112424B}"/>
              </a:ext>
            </a:extLst>
          </p:cNvPr>
          <p:cNvSpPr>
            <a:spLocks noGrp="1"/>
          </p:cNvSpPr>
          <p:nvPr>
            <p:ph type="dt" sz="half" idx="10"/>
          </p:nvPr>
        </p:nvSpPr>
        <p:spPr/>
        <p:txBody>
          <a:bodyPr/>
          <a:lstStyle/>
          <a:p>
            <a:fld id="{366B429B-E339-4B2B-B3B1-CB62F5FB64DD}" type="datetimeFigureOut">
              <a:rPr lang="tr-TR" smtClean="0"/>
              <a:t>2.10.2025</a:t>
            </a:fld>
            <a:endParaRPr lang="tr-TR"/>
          </a:p>
        </p:txBody>
      </p:sp>
      <p:sp>
        <p:nvSpPr>
          <p:cNvPr id="5" name="Alt Bilgi Yer Tutucusu 4">
            <a:extLst>
              <a:ext uri="{FF2B5EF4-FFF2-40B4-BE49-F238E27FC236}">
                <a16:creationId xmlns:a16="http://schemas.microsoft.com/office/drawing/2014/main" id="{8E1FEDA6-5FAD-4672-8EEC-29AC879E8EE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269D048-1093-D03E-7AF7-12778077BA90}"/>
              </a:ext>
            </a:extLst>
          </p:cNvPr>
          <p:cNvSpPr>
            <a:spLocks noGrp="1"/>
          </p:cNvSpPr>
          <p:nvPr>
            <p:ph type="sldNum" sz="quarter" idx="12"/>
          </p:nvPr>
        </p:nvSpPr>
        <p:spPr/>
        <p:txBody>
          <a:bodyPr/>
          <a:lstStyle/>
          <a:p>
            <a:fld id="{4AA01329-EB63-43FB-99F7-5610D88ACE3D}" type="slidenum">
              <a:rPr lang="tr-TR" smtClean="0"/>
              <a:t>‹#›</a:t>
            </a:fld>
            <a:endParaRPr lang="tr-TR"/>
          </a:p>
        </p:txBody>
      </p:sp>
    </p:spTree>
    <p:extLst>
      <p:ext uri="{BB962C8B-B14F-4D97-AF65-F5344CB8AC3E}">
        <p14:creationId xmlns:p14="http://schemas.microsoft.com/office/powerpoint/2010/main" val="377175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EAE02A94-929A-086B-0AE8-0D8094CACD98}"/>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B1805795-FCE2-DC85-332A-746E8CEC019C}"/>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CB984CA-2E67-8D3A-6179-AC78389DD984}"/>
              </a:ext>
            </a:extLst>
          </p:cNvPr>
          <p:cNvSpPr>
            <a:spLocks noGrp="1"/>
          </p:cNvSpPr>
          <p:nvPr>
            <p:ph type="dt" sz="half" idx="10"/>
          </p:nvPr>
        </p:nvSpPr>
        <p:spPr/>
        <p:txBody>
          <a:bodyPr/>
          <a:lstStyle/>
          <a:p>
            <a:fld id="{366B429B-E339-4B2B-B3B1-CB62F5FB64DD}" type="datetimeFigureOut">
              <a:rPr lang="tr-TR" smtClean="0"/>
              <a:t>2.10.2025</a:t>
            </a:fld>
            <a:endParaRPr lang="tr-TR"/>
          </a:p>
        </p:txBody>
      </p:sp>
      <p:sp>
        <p:nvSpPr>
          <p:cNvPr id="5" name="Alt Bilgi Yer Tutucusu 4">
            <a:extLst>
              <a:ext uri="{FF2B5EF4-FFF2-40B4-BE49-F238E27FC236}">
                <a16:creationId xmlns:a16="http://schemas.microsoft.com/office/drawing/2014/main" id="{92D4383B-83AF-4F47-65D9-C6E728E03C4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AD04AA7-4D16-771A-7C4A-C7BBCBE7CE20}"/>
              </a:ext>
            </a:extLst>
          </p:cNvPr>
          <p:cNvSpPr>
            <a:spLocks noGrp="1"/>
          </p:cNvSpPr>
          <p:nvPr>
            <p:ph type="sldNum" sz="quarter" idx="12"/>
          </p:nvPr>
        </p:nvSpPr>
        <p:spPr/>
        <p:txBody>
          <a:bodyPr/>
          <a:lstStyle/>
          <a:p>
            <a:fld id="{4AA01329-EB63-43FB-99F7-5610D88ACE3D}" type="slidenum">
              <a:rPr lang="tr-TR" smtClean="0"/>
              <a:t>‹#›</a:t>
            </a:fld>
            <a:endParaRPr lang="tr-TR"/>
          </a:p>
        </p:txBody>
      </p:sp>
    </p:spTree>
    <p:extLst>
      <p:ext uri="{BB962C8B-B14F-4D97-AF65-F5344CB8AC3E}">
        <p14:creationId xmlns:p14="http://schemas.microsoft.com/office/powerpoint/2010/main" val="364891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EBE3BE-76CA-26BC-42B1-D159668214B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7077C2D-B9E2-A5BD-262A-A434AEA38562}"/>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C330648-DF3D-A0E0-BAED-E0EFA5A8CD1B}"/>
              </a:ext>
            </a:extLst>
          </p:cNvPr>
          <p:cNvSpPr>
            <a:spLocks noGrp="1"/>
          </p:cNvSpPr>
          <p:nvPr>
            <p:ph type="dt" sz="half" idx="10"/>
          </p:nvPr>
        </p:nvSpPr>
        <p:spPr/>
        <p:txBody>
          <a:bodyPr/>
          <a:lstStyle/>
          <a:p>
            <a:fld id="{366B429B-E339-4B2B-B3B1-CB62F5FB64DD}" type="datetimeFigureOut">
              <a:rPr lang="tr-TR" smtClean="0"/>
              <a:t>2.10.2025</a:t>
            </a:fld>
            <a:endParaRPr lang="tr-TR"/>
          </a:p>
        </p:txBody>
      </p:sp>
      <p:sp>
        <p:nvSpPr>
          <p:cNvPr id="5" name="Alt Bilgi Yer Tutucusu 4">
            <a:extLst>
              <a:ext uri="{FF2B5EF4-FFF2-40B4-BE49-F238E27FC236}">
                <a16:creationId xmlns:a16="http://schemas.microsoft.com/office/drawing/2014/main" id="{509EF9F3-173A-44AC-BBDD-33853942997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EC9462D-3219-792F-AC83-E6801E015065}"/>
              </a:ext>
            </a:extLst>
          </p:cNvPr>
          <p:cNvSpPr>
            <a:spLocks noGrp="1"/>
          </p:cNvSpPr>
          <p:nvPr>
            <p:ph type="sldNum" sz="quarter" idx="12"/>
          </p:nvPr>
        </p:nvSpPr>
        <p:spPr/>
        <p:txBody>
          <a:bodyPr/>
          <a:lstStyle/>
          <a:p>
            <a:fld id="{4AA01329-EB63-43FB-99F7-5610D88ACE3D}" type="slidenum">
              <a:rPr lang="tr-TR" smtClean="0"/>
              <a:t>‹#›</a:t>
            </a:fld>
            <a:endParaRPr lang="tr-TR"/>
          </a:p>
        </p:txBody>
      </p:sp>
    </p:spTree>
    <p:extLst>
      <p:ext uri="{BB962C8B-B14F-4D97-AF65-F5344CB8AC3E}">
        <p14:creationId xmlns:p14="http://schemas.microsoft.com/office/powerpoint/2010/main" val="1036854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D865E3-42F5-EC5F-552F-56DF67820FD6}"/>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87DDE924-746C-3909-C2D3-B1A8DBF532C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F782756A-9E1E-5BE8-7D81-BC14FD3E6D6A}"/>
              </a:ext>
            </a:extLst>
          </p:cNvPr>
          <p:cNvSpPr>
            <a:spLocks noGrp="1"/>
          </p:cNvSpPr>
          <p:nvPr>
            <p:ph type="dt" sz="half" idx="10"/>
          </p:nvPr>
        </p:nvSpPr>
        <p:spPr/>
        <p:txBody>
          <a:bodyPr/>
          <a:lstStyle/>
          <a:p>
            <a:fld id="{366B429B-E339-4B2B-B3B1-CB62F5FB64DD}" type="datetimeFigureOut">
              <a:rPr lang="tr-TR" smtClean="0"/>
              <a:t>2.10.2025</a:t>
            </a:fld>
            <a:endParaRPr lang="tr-TR"/>
          </a:p>
        </p:txBody>
      </p:sp>
      <p:sp>
        <p:nvSpPr>
          <p:cNvPr id="5" name="Alt Bilgi Yer Tutucusu 4">
            <a:extLst>
              <a:ext uri="{FF2B5EF4-FFF2-40B4-BE49-F238E27FC236}">
                <a16:creationId xmlns:a16="http://schemas.microsoft.com/office/drawing/2014/main" id="{DF35C90E-BA23-C968-77F7-D376D460408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9BAFAD5-7B31-AF5B-08AC-9DB307DCDB86}"/>
              </a:ext>
            </a:extLst>
          </p:cNvPr>
          <p:cNvSpPr>
            <a:spLocks noGrp="1"/>
          </p:cNvSpPr>
          <p:nvPr>
            <p:ph type="sldNum" sz="quarter" idx="12"/>
          </p:nvPr>
        </p:nvSpPr>
        <p:spPr/>
        <p:txBody>
          <a:bodyPr/>
          <a:lstStyle/>
          <a:p>
            <a:fld id="{4AA01329-EB63-43FB-99F7-5610D88ACE3D}" type="slidenum">
              <a:rPr lang="tr-TR" smtClean="0"/>
              <a:t>‹#›</a:t>
            </a:fld>
            <a:endParaRPr lang="tr-TR"/>
          </a:p>
        </p:txBody>
      </p:sp>
    </p:spTree>
    <p:extLst>
      <p:ext uri="{BB962C8B-B14F-4D97-AF65-F5344CB8AC3E}">
        <p14:creationId xmlns:p14="http://schemas.microsoft.com/office/powerpoint/2010/main" val="4060756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FEF916-FE27-E3A8-993E-D2030B61220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1C9EFA8-6AFB-A346-5570-236EB9CBB3C0}"/>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F0590AB7-2E5C-1C74-6B70-6532D6F9CBC3}"/>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476B0730-D3A4-1EFE-7C7A-916BD5652AA7}"/>
              </a:ext>
            </a:extLst>
          </p:cNvPr>
          <p:cNvSpPr>
            <a:spLocks noGrp="1"/>
          </p:cNvSpPr>
          <p:nvPr>
            <p:ph type="dt" sz="half" idx="10"/>
          </p:nvPr>
        </p:nvSpPr>
        <p:spPr/>
        <p:txBody>
          <a:bodyPr/>
          <a:lstStyle/>
          <a:p>
            <a:fld id="{366B429B-E339-4B2B-B3B1-CB62F5FB64DD}" type="datetimeFigureOut">
              <a:rPr lang="tr-TR" smtClean="0"/>
              <a:t>2.10.2025</a:t>
            </a:fld>
            <a:endParaRPr lang="tr-TR"/>
          </a:p>
        </p:txBody>
      </p:sp>
      <p:sp>
        <p:nvSpPr>
          <p:cNvPr id="6" name="Alt Bilgi Yer Tutucusu 5">
            <a:extLst>
              <a:ext uri="{FF2B5EF4-FFF2-40B4-BE49-F238E27FC236}">
                <a16:creationId xmlns:a16="http://schemas.microsoft.com/office/drawing/2014/main" id="{AD1B413F-801A-7730-BF11-B9FBF0B0E54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2E2C8E2-D009-439A-C8BD-EDB45E2B8BDB}"/>
              </a:ext>
            </a:extLst>
          </p:cNvPr>
          <p:cNvSpPr>
            <a:spLocks noGrp="1"/>
          </p:cNvSpPr>
          <p:nvPr>
            <p:ph type="sldNum" sz="quarter" idx="12"/>
          </p:nvPr>
        </p:nvSpPr>
        <p:spPr/>
        <p:txBody>
          <a:bodyPr/>
          <a:lstStyle/>
          <a:p>
            <a:fld id="{4AA01329-EB63-43FB-99F7-5610D88ACE3D}" type="slidenum">
              <a:rPr lang="tr-TR" smtClean="0"/>
              <a:t>‹#›</a:t>
            </a:fld>
            <a:endParaRPr lang="tr-TR"/>
          </a:p>
        </p:txBody>
      </p:sp>
    </p:spTree>
    <p:extLst>
      <p:ext uri="{BB962C8B-B14F-4D97-AF65-F5344CB8AC3E}">
        <p14:creationId xmlns:p14="http://schemas.microsoft.com/office/powerpoint/2010/main" val="2848009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B0DC384-C3B8-5AD9-0FC0-A82FAD4BCAB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CE834D1-8B64-EC14-61B2-26FDCED99E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50C3FF10-4115-62C0-2515-05C40D1C7638}"/>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3107D5D5-8014-3AB5-5837-5CAEB01AB8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DFEB2299-3FE9-F105-E993-A2137F4BC459}"/>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9F6242EE-F1AF-09DF-9F75-4BEFFE04C1D7}"/>
              </a:ext>
            </a:extLst>
          </p:cNvPr>
          <p:cNvSpPr>
            <a:spLocks noGrp="1"/>
          </p:cNvSpPr>
          <p:nvPr>
            <p:ph type="dt" sz="half" idx="10"/>
          </p:nvPr>
        </p:nvSpPr>
        <p:spPr/>
        <p:txBody>
          <a:bodyPr/>
          <a:lstStyle/>
          <a:p>
            <a:fld id="{366B429B-E339-4B2B-B3B1-CB62F5FB64DD}" type="datetimeFigureOut">
              <a:rPr lang="tr-TR" smtClean="0"/>
              <a:t>2.10.2025</a:t>
            </a:fld>
            <a:endParaRPr lang="tr-TR"/>
          </a:p>
        </p:txBody>
      </p:sp>
      <p:sp>
        <p:nvSpPr>
          <p:cNvPr id="8" name="Alt Bilgi Yer Tutucusu 7">
            <a:extLst>
              <a:ext uri="{FF2B5EF4-FFF2-40B4-BE49-F238E27FC236}">
                <a16:creationId xmlns:a16="http://schemas.microsoft.com/office/drawing/2014/main" id="{E782BF3F-2330-B9F3-66D0-2F8F3A1441E1}"/>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F479F3EB-896B-882C-22C5-51757E97A34B}"/>
              </a:ext>
            </a:extLst>
          </p:cNvPr>
          <p:cNvSpPr>
            <a:spLocks noGrp="1"/>
          </p:cNvSpPr>
          <p:nvPr>
            <p:ph type="sldNum" sz="quarter" idx="12"/>
          </p:nvPr>
        </p:nvSpPr>
        <p:spPr/>
        <p:txBody>
          <a:bodyPr/>
          <a:lstStyle/>
          <a:p>
            <a:fld id="{4AA01329-EB63-43FB-99F7-5610D88ACE3D}" type="slidenum">
              <a:rPr lang="tr-TR" smtClean="0"/>
              <a:t>‹#›</a:t>
            </a:fld>
            <a:endParaRPr lang="tr-TR"/>
          </a:p>
        </p:txBody>
      </p:sp>
    </p:spTree>
    <p:extLst>
      <p:ext uri="{BB962C8B-B14F-4D97-AF65-F5344CB8AC3E}">
        <p14:creationId xmlns:p14="http://schemas.microsoft.com/office/powerpoint/2010/main" val="1445690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8A815DE-B75B-F540-21B2-6CDA0040F419}"/>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A4A5223E-848F-A5BC-4052-C9BE12BAA699}"/>
              </a:ext>
            </a:extLst>
          </p:cNvPr>
          <p:cNvSpPr>
            <a:spLocks noGrp="1"/>
          </p:cNvSpPr>
          <p:nvPr>
            <p:ph type="dt" sz="half" idx="10"/>
          </p:nvPr>
        </p:nvSpPr>
        <p:spPr/>
        <p:txBody>
          <a:bodyPr/>
          <a:lstStyle/>
          <a:p>
            <a:fld id="{366B429B-E339-4B2B-B3B1-CB62F5FB64DD}" type="datetimeFigureOut">
              <a:rPr lang="tr-TR" smtClean="0"/>
              <a:t>2.10.2025</a:t>
            </a:fld>
            <a:endParaRPr lang="tr-TR"/>
          </a:p>
        </p:txBody>
      </p:sp>
      <p:sp>
        <p:nvSpPr>
          <p:cNvPr id="4" name="Alt Bilgi Yer Tutucusu 3">
            <a:extLst>
              <a:ext uri="{FF2B5EF4-FFF2-40B4-BE49-F238E27FC236}">
                <a16:creationId xmlns:a16="http://schemas.microsoft.com/office/drawing/2014/main" id="{7C142111-44B3-F7CB-7205-E21B5409857F}"/>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2C4041C7-72D5-FDC1-EA0A-3BA52C54C093}"/>
              </a:ext>
            </a:extLst>
          </p:cNvPr>
          <p:cNvSpPr>
            <a:spLocks noGrp="1"/>
          </p:cNvSpPr>
          <p:nvPr>
            <p:ph type="sldNum" sz="quarter" idx="12"/>
          </p:nvPr>
        </p:nvSpPr>
        <p:spPr/>
        <p:txBody>
          <a:bodyPr/>
          <a:lstStyle/>
          <a:p>
            <a:fld id="{4AA01329-EB63-43FB-99F7-5610D88ACE3D}" type="slidenum">
              <a:rPr lang="tr-TR" smtClean="0"/>
              <a:t>‹#›</a:t>
            </a:fld>
            <a:endParaRPr lang="tr-TR"/>
          </a:p>
        </p:txBody>
      </p:sp>
    </p:spTree>
    <p:extLst>
      <p:ext uri="{BB962C8B-B14F-4D97-AF65-F5344CB8AC3E}">
        <p14:creationId xmlns:p14="http://schemas.microsoft.com/office/powerpoint/2010/main" val="411522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D9E56A1-30BD-2F84-8C3C-2E6EA1AAC1F7}"/>
              </a:ext>
            </a:extLst>
          </p:cNvPr>
          <p:cNvSpPr>
            <a:spLocks noGrp="1"/>
          </p:cNvSpPr>
          <p:nvPr>
            <p:ph type="dt" sz="half" idx="10"/>
          </p:nvPr>
        </p:nvSpPr>
        <p:spPr/>
        <p:txBody>
          <a:bodyPr/>
          <a:lstStyle/>
          <a:p>
            <a:fld id="{366B429B-E339-4B2B-B3B1-CB62F5FB64DD}" type="datetimeFigureOut">
              <a:rPr lang="tr-TR" smtClean="0"/>
              <a:t>2.10.2025</a:t>
            </a:fld>
            <a:endParaRPr lang="tr-TR"/>
          </a:p>
        </p:txBody>
      </p:sp>
      <p:sp>
        <p:nvSpPr>
          <p:cNvPr id="3" name="Alt Bilgi Yer Tutucusu 2">
            <a:extLst>
              <a:ext uri="{FF2B5EF4-FFF2-40B4-BE49-F238E27FC236}">
                <a16:creationId xmlns:a16="http://schemas.microsoft.com/office/drawing/2014/main" id="{B4FB26B6-D607-9F81-E34D-184E4D0772DC}"/>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1428A6BE-4613-F080-8026-9BD99145CCFF}"/>
              </a:ext>
            </a:extLst>
          </p:cNvPr>
          <p:cNvSpPr>
            <a:spLocks noGrp="1"/>
          </p:cNvSpPr>
          <p:nvPr>
            <p:ph type="sldNum" sz="quarter" idx="12"/>
          </p:nvPr>
        </p:nvSpPr>
        <p:spPr/>
        <p:txBody>
          <a:bodyPr/>
          <a:lstStyle/>
          <a:p>
            <a:fld id="{4AA01329-EB63-43FB-99F7-5610D88ACE3D}" type="slidenum">
              <a:rPr lang="tr-TR" smtClean="0"/>
              <a:t>‹#›</a:t>
            </a:fld>
            <a:endParaRPr lang="tr-TR"/>
          </a:p>
        </p:txBody>
      </p:sp>
    </p:spTree>
    <p:extLst>
      <p:ext uri="{BB962C8B-B14F-4D97-AF65-F5344CB8AC3E}">
        <p14:creationId xmlns:p14="http://schemas.microsoft.com/office/powerpoint/2010/main" val="4201108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FF95E8-6AA3-D94D-FEDF-9C77E13624D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E0C2B90C-80E4-8404-1CB8-6C5DC530C0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FDF445D1-43D8-AFDA-7BD4-E49B55C51F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60B4209-F658-5A11-E8B8-D4346AB6347C}"/>
              </a:ext>
            </a:extLst>
          </p:cNvPr>
          <p:cNvSpPr>
            <a:spLocks noGrp="1"/>
          </p:cNvSpPr>
          <p:nvPr>
            <p:ph type="dt" sz="half" idx="10"/>
          </p:nvPr>
        </p:nvSpPr>
        <p:spPr/>
        <p:txBody>
          <a:bodyPr/>
          <a:lstStyle/>
          <a:p>
            <a:fld id="{366B429B-E339-4B2B-B3B1-CB62F5FB64DD}" type="datetimeFigureOut">
              <a:rPr lang="tr-TR" smtClean="0"/>
              <a:t>2.10.2025</a:t>
            </a:fld>
            <a:endParaRPr lang="tr-TR"/>
          </a:p>
        </p:txBody>
      </p:sp>
      <p:sp>
        <p:nvSpPr>
          <p:cNvPr id="6" name="Alt Bilgi Yer Tutucusu 5">
            <a:extLst>
              <a:ext uri="{FF2B5EF4-FFF2-40B4-BE49-F238E27FC236}">
                <a16:creationId xmlns:a16="http://schemas.microsoft.com/office/drawing/2014/main" id="{74FBDBBD-D48C-9ACA-EF39-E7814B4DA4E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FD57E42-D0B9-9244-939F-3C952E7C56E3}"/>
              </a:ext>
            </a:extLst>
          </p:cNvPr>
          <p:cNvSpPr>
            <a:spLocks noGrp="1"/>
          </p:cNvSpPr>
          <p:nvPr>
            <p:ph type="sldNum" sz="quarter" idx="12"/>
          </p:nvPr>
        </p:nvSpPr>
        <p:spPr/>
        <p:txBody>
          <a:bodyPr/>
          <a:lstStyle/>
          <a:p>
            <a:fld id="{4AA01329-EB63-43FB-99F7-5610D88ACE3D}" type="slidenum">
              <a:rPr lang="tr-TR" smtClean="0"/>
              <a:t>‹#›</a:t>
            </a:fld>
            <a:endParaRPr lang="tr-TR"/>
          </a:p>
        </p:txBody>
      </p:sp>
    </p:spTree>
    <p:extLst>
      <p:ext uri="{BB962C8B-B14F-4D97-AF65-F5344CB8AC3E}">
        <p14:creationId xmlns:p14="http://schemas.microsoft.com/office/powerpoint/2010/main" val="3765483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4F83E3-9BC6-4A05-EFB8-B5E42627012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FBCB0F16-7435-1E24-CE44-10409BDE10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542A994E-CE68-D078-9BC6-73AFFDC5CD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2E0E4D3-CD71-F40D-7934-5A214BA85CE1}"/>
              </a:ext>
            </a:extLst>
          </p:cNvPr>
          <p:cNvSpPr>
            <a:spLocks noGrp="1"/>
          </p:cNvSpPr>
          <p:nvPr>
            <p:ph type="dt" sz="half" idx="10"/>
          </p:nvPr>
        </p:nvSpPr>
        <p:spPr/>
        <p:txBody>
          <a:bodyPr/>
          <a:lstStyle/>
          <a:p>
            <a:fld id="{366B429B-E339-4B2B-B3B1-CB62F5FB64DD}" type="datetimeFigureOut">
              <a:rPr lang="tr-TR" smtClean="0"/>
              <a:t>2.10.2025</a:t>
            </a:fld>
            <a:endParaRPr lang="tr-TR"/>
          </a:p>
        </p:txBody>
      </p:sp>
      <p:sp>
        <p:nvSpPr>
          <p:cNvPr id="6" name="Alt Bilgi Yer Tutucusu 5">
            <a:extLst>
              <a:ext uri="{FF2B5EF4-FFF2-40B4-BE49-F238E27FC236}">
                <a16:creationId xmlns:a16="http://schemas.microsoft.com/office/drawing/2014/main" id="{BDDF0BD5-4FE9-319E-DA8E-418225CB9ED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0B5E5D7-D51C-B51C-ABDC-ECF61FE19E19}"/>
              </a:ext>
            </a:extLst>
          </p:cNvPr>
          <p:cNvSpPr>
            <a:spLocks noGrp="1"/>
          </p:cNvSpPr>
          <p:nvPr>
            <p:ph type="sldNum" sz="quarter" idx="12"/>
          </p:nvPr>
        </p:nvSpPr>
        <p:spPr/>
        <p:txBody>
          <a:bodyPr/>
          <a:lstStyle/>
          <a:p>
            <a:fld id="{4AA01329-EB63-43FB-99F7-5610D88ACE3D}" type="slidenum">
              <a:rPr lang="tr-TR" smtClean="0"/>
              <a:t>‹#›</a:t>
            </a:fld>
            <a:endParaRPr lang="tr-TR"/>
          </a:p>
        </p:txBody>
      </p:sp>
    </p:spTree>
    <p:extLst>
      <p:ext uri="{BB962C8B-B14F-4D97-AF65-F5344CB8AC3E}">
        <p14:creationId xmlns:p14="http://schemas.microsoft.com/office/powerpoint/2010/main" val="2730927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8CBEACD5-D0DB-F098-0DA7-992B00990A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2F49D9A-8398-A19D-9C4F-AC9A9805B4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3BAB871-C92B-9FBA-AD9C-D1C5CBA099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66B429B-E339-4B2B-B3B1-CB62F5FB64DD}" type="datetimeFigureOut">
              <a:rPr lang="tr-TR" smtClean="0"/>
              <a:t>2.10.2025</a:t>
            </a:fld>
            <a:endParaRPr lang="tr-TR"/>
          </a:p>
        </p:txBody>
      </p:sp>
      <p:sp>
        <p:nvSpPr>
          <p:cNvPr id="5" name="Alt Bilgi Yer Tutucusu 4">
            <a:extLst>
              <a:ext uri="{FF2B5EF4-FFF2-40B4-BE49-F238E27FC236}">
                <a16:creationId xmlns:a16="http://schemas.microsoft.com/office/drawing/2014/main" id="{D2E983FE-C089-AE24-FB0F-997E7A7FF6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6728A754-90FC-0E96-E590-6F49CB77E1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AA01329-EB63-43FB-99F7-5610D88ACE3D}" type="slidenum">
              <a:rPr lang="tr-TR" smtClean="0"/>
              <a:t>‹#›</a:t>
            </a:fld>
            <a:endParaRPr lang="tr-TR"/>
          </a:p>
        </p:txBody>
      </p:sp>
    </p:spTree>
    <p:extLst>
      <p:ext uri="{BB962C8B-B14F-4D97-AF65-F5344CB8AC3E}">
        <p14:creationId xmlns:p14="http://schemas.microsoft.com/office/powerpoint/2010/main" val="400663360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anayasa.gen.tr/1982ay.ht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39.jpe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0" name="Group 9">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4" name="Freeform: Shape 13">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1" name="Group 10">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2" name="Freeform: Shape 11">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Başlık 1">
            <a:extLst>
              <a:ext uri="{FF2B5EF4-FFF2-40B4-BE49-F238E27FC236}">
                <a16:creationId xmlns:a16="http://schemas.microsoft.com/office/drawing/2014/main" id="{1B36264F-B5DF-B5C3-A97E-29E3B44EC6F2}"/>
              </a:ext>
            </a:extLst>
          </p:cNvPr>
          <p:cNvSpPr>
            <a:spLocks noGrp="1"/>
          </p:cNvSpPr>
          <p:nvPr>
            <p:ph type="ctrTitle"/>
          </p:nvPr>
        </p:nvSpPr>
        <p:spPr>
          <a:xfrm>
            <a:off x="838199" y="1120676"/>
            <a:ext cx="7021513" cy="2308324"/>
          </a:xfrm>
        </p:spPr>
        <p:txBody>
          <a:bodyPr>
            <a:normAutofit/>
          </a:bodyPr>
          <a:lstStyle/>
          <a:p>
            <a:pPr algn="l"/>
            <a:r>
              <a:rPr lang="tr-TR" sz="7200">
                <a:solidFill>
                  <a:schemeClr val="bg1"/>
                </a:solidFill>
              </a:rPr>
              <a:t>SAĞLIK NEDİR ? </a:t>
            </a:r>
            <a:br>
              <a:rPr lang="tr-TR" sz="7200">
                <a:solidFill>
                  <a:schemeClr val="bg1"/>
                </a:solidFill>
              </a:rPr>
            </a:br>
            <a:endParaRPr lang="tr-TR" sz="7200">
              <a:solidFill>
                <a:schemeClr val="bg1"/>
              </a:solidFill>
            </a:endParaRPr>
          </a:p>
        </p:txBody>
      </p:sp>
    </p:spTree>
    <p:extLst>
      <p:ext uri="{BB962C8B-B14F-4D97-AF65-F5344CB8AC3E}">
        <p14:creationId xmlns:p14="http://schemas.microsoft.com/office/powerpoint/2010/main" val="337196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Isosceles Triangle 33">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FE2867B-7684-5022-6201-41C897A994C0}"/>
              </a:ext>
            </a:extLst>
          </p:cNvPr>
          <p:cNvSpPr>
            <a:spLocks noGrp="1"/>
          </p:cNvSpPr>
          <p:nvPr>
            <p:ph type="title"/>
          </p:nvPr>
        </p:nvSpPr>
        <p:spPr>
          <a:xfrm>
            <a:off x="586478" y="1683756"/>
            <a:ext cx="3115265" cy="2396359"/>
          </a:xfrm>
        </p:spPr>
        <p:txBody>
          <a:bodyPr anchor="b">
            <a:normAutofit/>
          </a:bodyPr>
          <a:lstStyle/>
          <a:p>
            <a:pPr algn="r"/>
            <a:r>
              <a:rPr lang="tr-TR" sz="4000" b="1" dirty="0"/>
              <a:t>Sosyal Sağlık</a:t>
            </a:r>
            <a:br>
              <a:rPr lang="en-US" sz="4000" dirty="0"/>
            </a:br>
            <a:endParaRPr lang="tr-TR" sz="4000" dirty="0">
              <a:solidFill>
                <a:srgbClr val="FFFFFF"/>
              </a:solidFill>
            </a:endParaRPr>
          </a:p>
        </p:txBody>
      </p:sp>
      <p:graphicFrame>
        <p:nvGraphicFramePr>
          <p:cNvPr id="5" name="İçerik Yer Tutucusu 2">
            <a:extLst>
              <a:ext uri="{FF2B5EF4-FFF2-40B4-BE49-F238E27FC236}">
                <a16:creationId xmlns:a16="http://schemas.microsoft.com/office/drawing/2014/main" id="{C4AEBA97-C6BB-2C2C-4398-D2C564406907}"/>
              </a:ext>
            </a:extLst>
          </p:cNvPr>
          <p:cNvGraphicFramePr>
            <a:graphicFrameLocks noGrp="1"/>
          </p:cNvGraphicFramePr>
          <p:nvPr>
            <p:ph idx="1"/>
            <p:extLst>
              <p:ext uri="{D42A27DB-BD31-4B8C-83A1-F6EECF244321}">
                <p14:modId xmlns:p14="http://schemas.microsoft.com/office/powerpoint/2010/main" val="3370796549"/>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8514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01AD9DA-47A9-A391-9A2A-4D911FEFDB44}"/>
              </a:ext>
            </a:extLst>
          </p:cNvPr>
          <p:cNvSpPr>
            <a:spLocks noGrp="1"/>
          </p:cNvSpPr>
          <p:nvPr>
            <p:ph type="title"/>
          </p:nvPr>
        </p:nvSpPr>
        <p:spPr>
          <a:xfrm>
            <a:off x="686834" y="1153572"/>
            <a:ext cx="3200400" cy="4461163"/>
          </a:xfrm>
        </p:spPr>
        <p:txBody>
          <a:bodyPr>
            <a:normAutofit/>
          </a:bodyPr>
          <a:lstStyle/>
          <a:p>
            <a:r>
              <a:rPr lang="tr-TR" b="1" dirty="0"/>
              <a:t>Çevresel Sağlık</a:t>
            </a:r>
            <a:br>
              <a:rPr lang="tr-TR" b="1" dirty="0"/>
            </a:br>
            <a:endParaRPr lang="tr-TR"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5094EC0F-8E6A-8DBE-4A10-79CA7EC7DF49}"/>
              </a:ext>
            </a:extLst>
          </p:cNvPr>
          <p:cNvSpPr>
            <a:spLocks noGrp="1"/>
          </p:cNvSpPr>
          <p:nvPr>
            <p:ph idx="1"/>
          </p:nvPr>
        </p:nvSpPr>
        <p:spPr>
          <a:xfrm>
            <a:off x="4447308" y="591344"/>
            <a:ext cx="6906491" cy="5585619"/>
          </a:xfrm>
        </p:spPr>
        <p:txBody>
          <a:bodyPr anchor="ctr">
            <a:normAutofit/>
          </a:bodyPr>
          <a:lstStyle/>
          <a:p>
            <a:r>
              <a:rPr lang="tr-TR" dirty="0"/>
              <a:t>Yaşanılan ortamın bireyin sağlığını desteklemesi.</a:t>
            </a:r>
          </a:p>
          <a:p>
            <a:r>
              <a:rPr lang="tr-TR" dirty="0"/>
              <a:t>Temiz hava, içilebilir su, güvenli barınma, sağlıklı iş ve okul ortamları.</a:t>
            </a:r>
          </a:p>
          <a:p>
            <a:r>
              <a:rPr lang="tr-TR" dirty="0"/>
              <a:t>Gürültü, kirlilik, radyasyon gibi çevresel risklerden korunmak.</a:t>
            </a:r>
          </a:p>
          <a:p>
            <a:endParaRPr lang="tr-TR" dirty="0"/>
          </a:p>
        </p:txBody>
      </p:sp>
    </p:spTree>
    <p:extLst>
      <p:ext uri="{BB962C8B-B14F-4D97-AF65-F5344CB8AC3E}">
        <p14:creationId xmlns:p14="http://schemas.microsoft.com/office/powerpoint/2010/main" val="3365701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1102C94-1861-A208-D4BF-B2DC8F8C3A6C}"/>
              </a:ext>
            </a:extLst>
          </p:cNvPr>
          <p:cNvSpPr>
            <a:spLocks noGrp="1"/>
          </p:cNvSpPr>
          <p:nvPr>
            <p:ph type="title"/>
          </p:nvPr>
        </p:nvSpPr>
        <p:spPr>
          <a:xfrm>
            <a:off x="838200" y="459863"/>
            <a:ext cx="10515600" cy="1004594"/>
          </a:xfrm>
        </p:spPr>
        <p:txBody>
          <a:bodyPr>
            <a:normAutofit/>
          </a:bodyPr>
          <a:lstStyle/>
          <a:p>
            <a:pPr algn="ctr"/>
            <a:endParaRPr lang="tr-TR">
              <a:solidFill>
                <a:srgbClr val="FFFFFF"/>
              </a:solidFill>
            </a:endParaRP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İçerik Yer Tutucusu 2">
            <a:extLst>
              <a:ext uri="{FF2B5EF4-FFF2-40B4-BE49-F238E27FC236}">
                <a16:creationId xmlns:a16="http://schemas.microsoft.com/office/drawing/2014/main" id="{7B622931-61F2-86F8-9413-9C5ECA33766A}"/>
              </a:ext>
            </a:extLst>
          </p:cNvPr>
          <p:cNvGraphicFramePr>
            <a:graphicFrameLocks noGrp="1"/>
          </p:cNvGraphicFramePr>
          <p:nvPr>
            <p:ph idx="1"/>
            <p:extLst>
              <p:ext uri="{D42A27DB-BD31-4B8C-83A1-F6EECF244321}">
                <p14:modId xmlns:p14="http://schemas.microsoft.com/office/powerpoint/2010/main" val="2534546887"/>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6370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23784CA-E3AF-CA99-76AE-CE60E09C0214}"/>
              </a:ext>
            </a:extLst>
          </p:cNvPr>
          <p:cNvSpPr>
            <a:spLocks noGrp="1"/>
          </p:cNvSpPr>
          <p:nvPr>
            <p:ph type="title"/>
          </p:nvPr>
        </p:nvSpPr>
        <p:spPr>
          <a:xfrm>
            <a:off x="761803" y="350196"/>
            <a:ext cx="4646904" cy="1624520"/>
          </a:xfrm>
        </p:spPr>
        <p:txBody>
          <a:bodyPr anchor="ctr">
            <a:normAutofit/>
          </a:bodyPr>
          <a:lstStyle/>
          <a:p>
            <a:endParaRPr lang="tr-TR" sz="4000"/>
          </a:p>
        </p:txBody>
      </p:sp>
      <p:sp>
        <p:nvSpPr>
          <p:cNvPr id="3" name="İçerik Yer Tutucusu 2">
            <a:extLst>
              <a:ext uri="{FF2B5EF4-FFF2-40B4-BE49-F238E27FC236}">
                <a16:creationId xmlns:a16="http://schemas.microsoft.com/office/drawing/2014/main" id="{185181AD-8D10-976A-6248-244DA34902C7}"/>
              </a:ext>
            </a:extLst>
          </p:cNvPr>
          <p:cNvSpPr>
            <a:spLocks noGrp="1"/>
          </p:cNvSpPr>
          <p:nvPr>
            <p:ph idx="1"/>
          </p:nvPr>
        </p:nvSpPr>
        <p:spPr>
          <a:xfrm>
            <a:off x="761802" y="2743200"/>
            <a:ext cx="4646905" cy="3613149"/>
          </a:xfrm>
        </p:spPr>
        <p:txBody>
          <a:bodyPr anchor="ctr">
            <a:normAutofit/>
          </a:bodyPr>
          <a:lstStyle/>
          <a:p>
            <a:pPr marL="0" indent="0">
              <a:buNone/>
            </a:pPr>
            <a:r>
              <a:rPr lang="tr-TR" sz="2000"/>
              <a:t>Bu boyutlardan biri olumsuz etkilendiğinde diğerlerini de etkileyebilir. Örneğin, uzun süreli fiziksel rahatsızlıklar ruhsal sağlığı da bozabilir. </a:t>
            </a:r>
            <a:r>
              <a:rPr lang="tr-TR" sz="2000" b="1"/>
              <a:t>Gerçek sağlık, tüm bu boyutların dengede olmasıyla mümkündür.</a:t>
            </a:r>
            <a:endParaRPr lang="tr-TR" sz="2000"/>
          </a:p>
          <a:p>
            <a:endParaRPr lang="tr-TR" sz="2000"/>
          </a:p>
        </p:txBody>
      </p:sp>
      <p:pic>
        <p:nvPicPr>
          <p:cNvPr id="5" name="Picture 4" descr="Çubuk grafik oluşturmak için renkli piller dikey">
            <a:extLst>
              <a:ext uri="{FF2B5EF4-FFF2-40B4-BE49-F238E27FC236}">
                <a16:creationId xmlns:a16="http://schemas.microsoft.com/office/drawing/2014/main" id="{597FAB76-FDE5-8A80-412C-44DCE6A42B9D}"/>
              </a:ext>
            </a:extLst>
          </p:cNvPr>
          <p:cNvPicPr>
            <a:picLocks noChangeAspect="1"/>
          </p:cNvPicPr>
          <p:nvPr/>
        </p:nvPicPr>
        <p:blipFill>
          <a:blip r:embed="rId2"/>
          <a:srcRect l="28948" r="9872" b="-1"/>
          <a:stretch>
            <a:fillRect/>
          </a:stretch>
        </p:blipFill>
        <p:spPr>
          <a:xfrm>
            <a:off x="6096000" y="1"/>
            <a:ext cx="6102825" cy="6858000"/>
          </a:xfrm>
          <a:prstGeom prst="rect">
            <a:avLst/>
          </a:prstGeom>
        </p:spPr>
      </p:pic>
    </p:spTree>
    <p:extLst>
      <p:ext uri="{BB962C8B-B14F-4D97-AF65-F5344CB8AC3E}">
        <p14:creationId xmlns:p14="http://schemas.microsoft.com/office/powerpoint/2010/main" val="3099607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1B1886-E5C9-E350-66B5-9975D27AB5BD}"/>
              </a:ext>
            </a:extLst>
          </p:cNvPr>
          <p:cNvSpPr>
            <a:spLocks noGrp="1"/>
          </p:cNvSpPr>
          <p:nvPr>
            <p:ph type="title"/>
          </p:nvPr>
        </p:nvSpPr>
        <p:spPr>
          <a:xfrm>
            <a:off x="1371597" y="348865"/>
            <a:ext cx="10044023" cy="877729"/>
          </a:xfrm>
        </p:spPr>
        <p:txBody>
          <a:bodyPr anchor="ctr">
            <a:normAutofit/>
          </a:bodyPr>
          <a:lstStyle/>
          <a:p>
            <a:endParaRPr lang="tr-TR" sz="4000">
              <a:solidFill>
                <a:srgbClr val="FFFFFF"/>
              </a:solidFill>
            </a:endParaRPr>
          </a:p>
        </p:txBody>
      </p:sp>
      <p:graphicFrame>
        <p:nvGraphicFramePr>
          <p:cNvPr id="5" name="İçerik Yer Tutucusu 2">
            <a:extLst>
              <a:ext uri="{FF2B5EF4-FFF2-40B4-BE49-F238E27FC236}">
                <a16:creationId xmlns:a16="http://schemas.microsoft.com/office/drawing/2014/main" id="{B68DF909-B647-993C-EC7C-39F23BAFDBD8}"/>
              </a:ext>
            </a:extLst>
          </p:cNvPr>
          <p:cNvGraphicFramePr>
            <a:graphicFrameLocks noGrp="1"/>
          </p:cNvGraphicFramePr>
          <p:nvPr>
            <p:ph idx="1"/>
          </p:nvPr>
        </p:nvGraphicFramePr>
        <p:xfrm>
          <a:off x="632085" y="626538"/>
          <a:ext cx="10927829" cy="58825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8473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9943315-4E6D-19D1-E89F-C35B3CAA8208}"/>
              </a:ext>
            </a:extLst>
          </p:cNvPr>
          <p:cNvSpPr>
            <a:spLocks noGrp="1"/>
          </p:cNvSpPr>
          <p:nvPr>
            <p:ph type="title"/>
          </p:nvPr>
        </p:nvSpPr>
        <p:spPr/>
        <p:txBody>
          <a:bodyPr/>
          <a:lstStyle/>
          <a:p>
            <a:r>
              <a:rPr lang="tr-TR" dirty="0"/>
              <a:t>Kara Veba</a:t>
            </a:r>
          </a:p>
        </p:txBody>
      </p:sp>
      <p:sp>
        <p:nvSpPr>
          <p:cNvPr id="3" name="İçerik Yer Tutucusu 2">
            <a:extLst>
              <a:ext uri="{FF2B5EF4-FFF2-40B4-BE49-F238E27FC236}">
                <a16:creationId xmlns:a16="http://schemas.microsoft.com/office/drawing/2014/main" id="{A9F61682-3BD7-5191-2AB5-AAA1A95242EF}"/>
              </a:ext>
            </a:extLst>
          </p:cNvPr>
          <p:cNvSpPr>
            <a:spLocks noGrp="1"/>
          </p:cNvSpPr>
          <p:nvPr>
            <p:ph idx="1"/>
          </p:nvPr>
        </p:nvSpPr>
        <p:spPr/>
        <p:txBody>
          <a:bodyPr/>
          <a:lstStyle/>
          <a:p>
            <a:r>
              <a:rPr lang="tr-TR" b="1" dirty="0"/>
              <a:t>Veba</a:t>
            </a:r>
            <a:r>
              <a:rPr lang="tr-TR" dirty="0"/>
              <a:t>, </a:t>
            </a:r>
            <a:r>
              <a:rPr lang="tr-TR" i="1" dirty="0" err="1"/>
              <a:t>Yersinia</a:t>
            </a:r>
            <a:r>
              <a:rPr lang="tr-TR" i="1" dirty="0"/>
              <a:t> </a:t>
            </a:r>
            <a:r>
              <a:rPr lang="tr-TR" i="1" dirty="0" err="1"/>
              <a:t>pestis</a:t>
            </a:r>
            <a:r>
              <a:rPr lang="tr-TR" dirty="0"/>
              <a:t> adlı bakterinin neden olduğu, tarih boyunca büyük ölümlere yol açmış </a:t>
            </a:r>
            <a:r>
              <a:rPr lang="tr-TR" b="1" dirty="0"/>
              <a:t>bulaşıcı ve ölümcül</a:t>
            </a:r>
            <a:r>
              <a:rPr lang="tr-TR" dirty="0"/>
              <a:t> bir hastalıktır.</a:t>
            </a:r>
          </a:p>
          <a:p>
            <a:endParaRPr lang="tr-TR" dirty="0"/>
          </a:p>
          <a:p>
            <a:endParaRPr lang="tr-TR" dirty="0"/>
          </a:p>
          <a:p>
            <a:r>
              <a:rPr lang="tr-TR" b="1" dirty="0"/>
              <a:t>Pireler aracılığıyla</a:t>
            </a:r>
            <a:r>
              <a:rPr lang="tr-TR" dirty="0"/>
              <a:t> kemiricilerden (özellikle farelerden) insanlara bulaşır.</a:t>
            </a:r>
          </a:p>
        </p:txBody>
      </p:sp>
    </p:spTree>
    <p:extLst>
      <p:ext uri="{BB962C8B-B14F-4D97-AF65-F5344CB8AC3E}">
        <p14:creationId xmlns:p14="http://schemas.microsoft.com/office/powerpoint/2010/main" val="1068680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çerik Yer Tutucusu 4">
            <a:extLst>
              <a:ext uri="{FF2B5EF4-FFF2-40B4-BE49-F238E27FC236}">
                <a16:creationId xmlns:a16="http://schemas.microsoft.com/office/drawing/2014/main" id="{A351470D-4CB4-543A-F366-B135C08CFC71}"/>
              </a:ext>
            </a:extLst>
          </p:cNvPr>
          <p:cNvPicPr>
            <a:picLocks noChangeAspect="1"/>
          </p:cNvPicPr>
          <p:nvPr/>
        </p:nvPicPr>
        <p:blipFill>
          <a:blip r:embed="rId2"/>
          <a:srcRect l="7958" r="13083"/>
          <a:stretch>
            <a:fillRect/>
          </a:stretch>
        </p:blipFill>
        <p:spPr>
          <a:xfrm>
            <a:off x="1" y="10"/>
            <a:ext cx="9669642" cy="6857990"/>
          </a:xfrm>
          <a:prstGeom prst="rect">
            <a:avLst/>
          </a:prstGeom>
        </p:spPr>
      </p:pic>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1">
            <a:extLst>
              <a:ext uri="{FF2B5EF4-FFF2-40B4-BE49-F238E27FC236}">
                <a16:creationId xmlns:a16="http://schemas.microsoft.com/office/drawing/2014/main" id="{B9F4625E-04A3-AF5E-F87E-558A9541E3A8}"/>
              </a:ext>
            </a:extLst>
          </p:cNvPr>
          <p:cNvSpPr>
            <a:spLocks noGrp="1" noChangeArrowheads="1"/>
          </p:cNvSpPr>
          <p:nvPr>
            <p:ph type="title"/>
          </p:nvPr>
        </p:nvSpPr>
        <p:spPr bwMode="auto">
          <a:xfrm>
            <a:off x="7531610" y="365125"/>
            <a:ext cx="3822189" cy="18999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spcAft>
                <a:spcPct val="0"/>
              </a:spcAft>
              <a:buClrTx/>
              <a:buSzTx/>
              <a:buFontTx/>
              <a:buChar char="•"/>
              <a:tabLst/>
            </a:pPr>
            <a:r>
              <a:rPr kumimoji="0" lang="tr-TR" altLang="tr-TR" sz="1900" b="1" i="0" u="none" strike="noStrike" cap="none" normalizeH="0" baseline="0">
                <a:ln>
                  <a:noFill/>
                </a:ln>
                <a:effectLst/>
                <a:latin typeface="Arial" panose="020B0604020202020204" pitchFamily="34" charset="0"/>
              </a:rPr>
              <a:t>1347</a:t>
            </a:r>
            <a:r>
              <a:rPr kumimoji="0" lang="tr-TR" altLang="tr-TR" sz="1900" b="0" i="0" u="none" strike="noStrike" cap="none" normalizeH="0" baseline="0">
                <a:ln>
                  <a:noFill/>
                </a:ln>
                <a:effectLst/>
                <a:latin typeface="Arial" panose="020B0604020202020204" pitchFamily="34" charset="0"/>
              </a:rPr>
              <a:t> – Kırım → Sicilya (Messina Limanı)</a:t>
            </a:r>
          </a:p>
          <a:p>
            <a:pPr marL="0" marR="0" lvl="0" indent="0" defTabSz="914400" rtl="0" eaLnBrk="0" fontAlgn="base" latinLnBrk="0" hangingPunct="0">
              <a:spcBef>
                <a:spcPct val="0"/>
              </a:spcBef>
              <a:spcAft>
                <a:spcPct val="0"/>
              </a:spcAft>
              <a:buClrTx/>
              <a:buSzTx/>
              <a:buFontTx/>
              <a:buChar char="•"/>
              <a:tabLst/>
            </a:pPr>
            <a:r>
              <a:rPr kumimoji="0" lang="tr-TR" altLang="tr-TR" sz="1900" b="1" i="0" u="none" strike="noStrike" cap="none" normalizeH="0" baseline="0">
                <a:ln>
                  <a:noFill/>
                </a:ln>
                <a:effectLst/>
                <a:latin typeface="Arial" panose="020B0604020202020204" pitchFamily="34" charset="0"/>
              </a:rPr>
              <a:t>1348</a:t>
            </a:r>
            <a:r>
              <a:rPr kumimoji="0" lang="tr-TR" altLang="tr-TR" sz="1900" b="0" i="0" u="none" strike="noStrike" cap="none" normalizeH="0" baseline="0">
                <a:ln>
                  <a:noFill/>
                </a:ln>
                <a:effectLst/>
                <a:latin typeface="Arial" panose="020B0604020202020204" pitchFamily="34" charset="0"/>
              </a:rPr>
              <a:t> – İtalya, Fransa, İspanya</a:t>
            </a:r>
          </a:p>
          <a:p>
            <a:pPr marL="0" marR="0" lvl="0" indent="0" defTabSz="914400" rtl="0" eaLnBrk="0" fontAlgn="base" latinLnBrk="0" hangingPunct="0">
              <a:spcBef>
                <a:spcPct val="0"/>
              </a:spcBef>
              <a:spcAft>
                <a:spcPct val="0"/>
              </a:spcAft>
              <a:buClrTx/>
              <a:buSzTx/>
              <a:buFontTx/>
              <a:buChar char="•"/>
              <a:tabLst/>
            </a:pPr>
            <a:r>
              <a:rPr kumimoji="0" lang="tr-TR" altLang="tr-TR" sz="1900" b="1" i="0" u="none" strike="noStrike" cap="none" normalizeH="0" baseline="0">
                <a:ln>
                  <a:noFill/>
                </a:ln>
                <a:effectLst/>
                <a:latin typeface="Arial" panose="020B0604020202020204" pitchFamily="34" charset="0"/>
              </a:rPr>
              <a:t>1349</a:t>
            </a:r>
            <a:r>
              <a:rPr kumimoji="0" lang="tr-TR" altLang="tr-TR" sz="1900" b="0" i="0" u="none" strike="noStrike" cap="none" normalizeH="0" baseline="0">
                <a:ln>
                  <a:noFill/>
                </a:ln>
                <a:effectLst/>
                <a:latin typeface="Arial" panose="020B0604020202020204" pitchFamily="34" charset="0"/>
              </a:rPr>
              <a:t> – İngiltere, Almanya</a:t>
            </a:r>
          </a:p>
          <a:p>
            <a:pPr marL="0" marR="0" lvl="0" indent="0" defTabSz="914400" rtl="0" eaLnBrk="0" fontAlgn="base" latinLnBrk="0" hangingPunct="0">
              <a:spcBef>
                <a:spcPct val="0"/>
              </a:spcBef>
              <a:spcAft>
                <a:spcPct val="0"/>
              </a:spcAft>
              <a:buClrTx/>
              <a:buSzTx/>
              <a:buFontTx/>
              <a:buChar char="•"/>
              <a:tabLst/>
            </a:pPr>
            <a:r>
              <a:rPr kumimoji="0" lang="tr-TR" altLang="tr-TR" sz="1900" b="1" i="0" u="none" strike="noStrike" cap="none" normalizeH="0" baseline="0">
                <a:ln>
                  <a:noFill/>
                </a:ln>
                <a:effectLst/>
                <a:latin typeface="Arial" panose="020B0604020202020204" pitchFamily="34" charset="0"/>
              </a:rPr>
              <a:t>1350</a:t>
            </a:r>
            <a:r>
              <a:rPr kumimoji="0" lang="tr-TR" altLang="tr-TR" sz="1900" b="0" i="0" u="none" strike="noStrike" cap="none" normalizeH="0" baseline="0">
                <a:ln>
                  <a:noFill/>
                </a:ln>
                <a:effectLst/>
                <a:latin typeface="Arial" panose="020B0604020202020204" pitchFamily="34" charset="0"/>
              </a:rPr>
              <a:t> – İskandinavya ve Doğu Avrupa</a:t>
            </a:r>
          </a:p>
        </p:txBody>
      </p:sp>
      <p:sp>
        <p:nvSpPr>
          <p:cNvPr id="22" name="Content Placeholder 9">
            <a:extLst>
              <a:ext uri="{FF2B5EF4-FFF2-40B4-BE49-F238E27FC236}">
                <a16:creationId xmlns:a16="http://schemas.microsoft.com/office/drawing/2014/main" id="{4603E5F8-E87E-E7C8-D854-D1E3D9BF1746}"/>
              </a:ext>
            </a:extLst>
          </p:cNvPr>
          <p:cNvSpPr>
            <a:spLocks noGrp="1"/>
          </p:cNvSpPr>
          <p:nvPr>
            <p:ph idx="1"/>
          </p:nvPr>
        </p:nvSpPr>
        <p:spPr>
          <a:xfrm>
            <a:off x="7531610" y="2434201"/>
            <a:ext cx="3822189" cy="3742762"/>
          </a:xfrm>
        </p:spPr>
        <p:txBody>
          <a:bodyPr>
            <a:normAutofit/>
          </a:bodyPr>
          <a:lstStyle/>
          <a:p>
            <a:endParaRPr lang="en-US" sz="2000"/>
          </a:p>
        </p:txBody>
      </p:sp>
    </p:spTree>
    <p:extLst>
      <p:ext uri="{BB962C8B-B14F-4D97-AF65-F5344CB8AC3E}">
        <p14:creationId xmlns:p14="http://schemas.microsoft.com/office/powerpoint/2010/main" val="55131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7D037E-8571-4FE6-504C-46A4F5ADB55B}"/>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3FA2D0A-C66F-D698-B235-E09B759C4D0A}"/>
              </a:ext>
            </a:extLst>
          </p:cNvPr>
          <p:cNvSpPr>
            <a:spLocks noGrp="1"/>
          </p:cNvSpPr>
          <p:nvPr>
            <p:ph idx="1"/>
          </p:nvPr>
        </p:nvSpPr>
        <p:spPr/>
        <p:txBody>
          <a:bodyPr/>
          <a:lstStyle/>
          <a:p>
            <a:r>
              <a:rPr lang="tr-TR" b="1" dirty="0"/>
              <a:t>Vebanın Avrupa’ya Yayılışı (Kara Veba - 1347)</a:t>
            </a:r>
          </a:p>
          <a:p>
            <a:r>
              <a:rPr lang="tr-TR" b="1" dirty="0"/>
              <a:t>Kara Veba</a:t>
            </a:r>
            <a:r>
              <a:rPr lang="tr-TR" dirty="0"/>
              <a:t>, tarihin en yıkıcı salgınlarından biridir.</a:t>
            </a:r>
          </a:p>
          <a:p>
            <a:r>
              <a:rPr lang="tr-TR" dirty="0"/>
              <a:t>1347’de </a:t>
            </a:r>
            <a:r>
              <a:rPr lang="tr-TR" b="1" dirty="0"/>
              <a:t>Kırım’daki Ceneviz ticaret limanı</a:t>
            </a:r>
            <a:r>
              <a:rPr lang="tr-TR" dirty="0"/>
              <a:t> olan </a:t>
            </a:r>
            <a:r>
              <a:rPr lang="tr-TR" b="1" dirty="0" err="1"/>
              <a:t>Kaffa</a:t>
            </a:r>
            <a:r>
              <a:rPr lang="tr-TR" dirty="0" err="1"/>
              <a:t>’da</a:t>
            </a:r>
            <a:r>
              <a:rPr lang="tr-TR" dirty="0"/>
              <a:t> ortaya çıktı.</a:t>
            </a:r>
          </a:p>
          <a:p>
            <a:r>
              <a:rPr lang="tr-TR" dirty="0"/>
              <a:t>Ceneviz gemileriyle </a:t>
            </a:r>
            <a:r>
              <a:rPr lang="tr-TR" b="1" dirty="0"/>
              <a:t>İtalya’ya (Sicilya)</a:t>
            </a:r>
            <a:r>
              <a:rPr lang="tr-TR" dirty="0"/>
              <a:t> taşındı, oradan da tüm Avrupa’ya yayıldı.</a:t>
            </a:r>
          </a:p>
          <a:p>
            <a:endParaRPr lang="tr-TR" dirty="0"/>
          </a:p>
        </p:txBody>
      </p:sp>
    </p:spTree>
    <p:extLst>
      <p:ext uri="{BB962C8B-B14F-4D97-AF65-F5344CB8AC3E}">
        <p14:creationId xmlns:p14="http://schemas.microsoft.com/office/powerpoint/2010/main" val="3243976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Resim 5">
            <a:extLst>
              <a:ext uri="{FF2B5EF4-FFF2-40B4-BE49-F238E27FC236}">
                <a16:creationId xmlns:a16="http://schemas.microsoft.com/office/drawing/2014/main" id="{7FF8C131-DD79-DE69-E1B7-C2600099730E}"/>
              </a:ext>
            </a:extLst>
          </p:cNvPr>
          <p:cNvPicPr>
            <a:picLocks noChangeAspect="1"/>
          </p:cNvPicPr>
          <p:nvPr/>
        </p:nvPicPr>
        <p:blipFill>
          <a:blip r:embed="rId2"/>
          <a:srcRect l="5026" r="12842" b="-1"/>
          <a:stretch>
            <a:fillRect/>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A6BC0E32-A2AA-0E29-AB82-0587A0E8BE5F}"/>
              </a:ext>
            </a:extLst>
          </p:cNvPr>
          <p:cNvSpPr>
            <a:spLocks noGrp="1"/>
          </p:cNvSpPr>
          <p:nvPr>
            <p:ph type="title"/>
          </p:nvPr>
        </p:nvSpPr>
        <p:spPr>
          <a:xfrm>
            <a:off x="7531610" y="365125"/>
            <a:ext cx="3822189" cy="1899912"/>
          </a:xfrm>
        </p:spPr>
        <p:txBody>
          <a:bodyPr>
            <a:normAutofit/>
          </a:bodyPr>
          <a:lstStyle/>
          <a:p>
            <a:endParaRPr lang="tr-TR" sz="4000"/>
          </a:p>
        </p:txBody>
      </p:sp>
      <p:sp>
        <p:nvSpPr>
          <p:cNvPr id="4" name="Rectangle 1">
            <a:extLst>
              <a:ext uri="{FF2B5EF4-FFF2-40B4-BE49-F238E27FC236}">
                <a16:creationId xmlns:a16="http://schemas.microsoft.com/office/drawing/2014/main" id="{4ED63B35-2038-74F5-7989-7D1F84186D8D}"/>
              </a:ext>
            </a:extLst>
          </p:cNvPr>
          <p:cNvSpPr>
            <a:spLocks noGrp="1" noChangeArrowheads="1"/>
          </p:cNvSpPr>
          <p:nvPr>
            <p:ph idx="1"/>
          </p:nvPr>
        </p:nvSpPr>
        <p:spPr bwMode="auto">
          <a:xfrm>
            <a:off x="7531610" y="2434201"/>
            <a:ext cx="3822189" cy="374276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None/>
              <a:tabLst/>
            </a:pPr>
            <a:r>
              <a:rPr kumimoji="0" lang="tr-TR" altLang="tr-TR" sz="1700" b="0" i="0" u="none" strike="noStrike" cap="none" normalizeH="0" baseline="0">
                <a:ln>
                  <a:noFill/>
                </a:ln>
                <a:effectLst/>
                <a:latin typeface="Arial" panose="020B0604020202020204" pitchFamily="34" charset="0"/>
              </a:rPr>
              <a:t>Avrupa nüfusunun yaklaşık </a:t>
            </a:r>
            <a:r>
              <a:rPr kumimoji="0" lang="tr-TR" altLang="tr-TR" sz="1700" b="1" i="0" u="none" strike="noStrike" cap="none" normalizeH="0" baseline="0">
                <a:ln>
                  <a:noFill/>
                </a:ln>
                <a:effectLst/>
                <a:latin typeface="Arial" panose="020B0604020202020204" pitchFamily="34" charset="0"/>
              </a:rPr>
              <a:t>%30-60’ı</a:t>
            </a:r>
            <a:r>
              <a:rPr kumimoji="0" lang="tr-TR" altLang="tr-TR" sz="1700" b="0" i="0" u="none" strike="noStrike" cap="none" normalizeH="0" baseline="0">
                <a:ln>
                  <a:noFill/>
                </a:ln>
                <a:effectLst/>
                <a:latin typeface="Arial" panose="020B0604020202020204" pitchFamily="34" charset="0"/>
              </a:rPr>
              <a:t> hayatını kaybetti (tahminen 25–50 milyon kişi).</a:t>
            </a:r>
          </a:p>
          <a:p>
            <a:pPr marL="0" marR="0" lvl="0" indent="0" defTabSz="914400" rtl="0" eaLnBrk="0" fontAlgn="base" latinLnBrk="0" hangingPunct="0">
              <a:spcBef>
                <a:spcPct val="0"/>
              </a:spcBef>
              <a:spcAft>
                <a:spcPts val="600"/>
              </a:spcAft>
              <a:buClrTx/>
              <a:buSzTx/>
              <a:buNone/>
              <a:tabLst/>
            </a:pPr>
            <a:endParaRPr kumimoji="0" lang="tr-TR" altLang="tr-TR" sz="1700" b="0" i="0" u="none" strike="noStrike" cap="none" normalizeH="0" baseline="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None/>
              <a:tabLst/>
            </a:pPr>
            <a:r>
              <a:rPr kumimoji="0" lang="tr-TR" altLang="tr-TR" sz="1700" b="0" i="0" u="none" strike="noStrike" cap="none" normalizeH="0" baseline="0">
                <a:ln>
                  <a:noFill/>
                </a:ln>
                <a:effectLst/>
                <a:latin typeface="Arial" panose="020B0604020202020204" pitchFamily="34" charset="0"/>
              </a:rPr>
              <a:t>Tarım, ekonomi ve sosyal yapılar çöktü.</a:t>
            </a:r>
          </a:p>
          <a:p>
            <a:pPr marL="0" marR="0" lvl="0" indent="0" defTabSz="914400" rtl="0" eaLnBrk="0" fontAlgn="base" latinLnBrk="0" hangingPunct="0">
              <a:spcBef>
                <a:spcPct val="0"/>
              </a:spcBef>
              <a:spcAft>
                <a:spcPts val="600"/>
              </a:spcAft>
              <a:buClrTx/>
              <a:buSzTx/>
              <a:buNone/>
              <a:tabLst/>
            </a:pPr>
            <a:endParaRPr kumimoji="0" lang="tr-TR" altLang="tr-TR" sz="1700" b="1" i="0" u="none" strike="noStrike" cap="none" normalizeH="0" baseline="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None/>
              <a:tabLst/>
            </a:pPr>
            <a:r>
              <a:rPr kumimoji="0" lang="tr-TR" altLang="tr-TR" sz="1700" b="1" i="0" u="none" strike="noStrike" cap="none" normalizeH="0" baseline="0">
                <a:ln>
                  <a:noFill/>
                </a:ln>
                <a:effectLst/>
                <a:latin typeface="Arial" panose="020B0604020202020204" pitchFamily="34" charset="0"/>
              </a:rPr>
              <a:t>Sağlık sistemleri yetersiz kaldı</a:t>
            </a:r>
            <a:r>
              <a:rPr kumimoji="0" lang="tr-TR" altLang="tr-TR" sz="1700" b="0" i="0" u="none" strike="noStrike" cap="none" normalizeH="0" baseline="0">
                <a:ln>
                  <a:noFill/>
                </a:ln>
                <a:effectLst/>
                <a:latin typeface="Arial" panose="020B0604020202020204" pitchFamily="34" charset="0"/>
              </a:rPr>
              <a:t>, halk dini ve mistik inançlara yöneldi.</a:t>
            </a:r>
          </a:p>
          <a:p>
            <a:pPr marL="0" marR="0" lvl="0" indent="0" defTabSz="914400" rtl="0" eaLnBrk="0" fontAlgn="base" latinLnBrk="0" hangingPunct="0">
              <a:spcBef>
                <a:spcPct val="0"/>
              </a:spcBef>
              <a:spcAft>
                <a:spcPts val="600"/>
              </a:spcAft>
              <a:buClrTx/>
              <a:buSzTx/>
              <a:buNone/>
              <a:tabLst/>
            </a:pPr>
            <a:endParaRPr kumimoji="0" lang="tr-TR" altLang="tr-TR" sz="1700" b="0" i="0" u="none" strike="noStrike" cap="none" normalizeH="0" baseline="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None/>
              <a:tabLst/>
            </a:pPr>
            <a:r>
              <a:rPr kumimoji="0" lang="tr-TR" altLang="tr-TR" sz="1700" b="0" i="0" u="none" strike="noStrike" cap="none" normalizeH="0" baseline="0">
                <a:ln>
                  <a:noFill/>
                </a:ln>
                <a:effectLst/>
                <a:latin typeface="Arial" panose="020B0604020202020204" pitchFamily="34" charset="0"/>
              </a:rPr>
              <a:t>Salgınlar sonrası halk sağlığı uygulamaları (karantina, temizlik, şehir planlaması) önem kazandı.</a:t>
            </a:r>
          </a:p>
        </p:txBody>
      </p:sp>
    </p:spTree>
    <p:extLst>
      <p:ext uri="{BB962C8B-B14F-4D97-AF65-F5344CB8AC3E}">
        <p14:creationId xmlns:p14="http://schemas.microsoft.com/office/powerpoint/2010/main" val="285549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1D92505-F1A1-0360-0A45-C0AE32F504FE}"/>
              </a:ext>
            </a:extLst>
          </p:cNvPr>
          <p:cNvSpPr>
            <a:spLocks noGrp="1"/>
          </p:cNvSpPr>
          <p:nvPr>
            <p:ph type="title"/>
          </p:nvPr>
        </p:nvSpPr>
        <p:spPr>
          <a:xfrm>
            <a:off x="686834" y="1153572"/>
            <a:ext cx="3200400" cy="4461163"/>
          </a:xfrm>
        </p:spPr>
        <p:txBody>
          <a:bodyPr>
            <a:normAutofit/>
          </a:bodyPr>
          <a:lstStyle/>
          <a:p>
            <a:r>
              <a:rPr lang="tr-TR" b="1" dirty="0">
                <a:solidFill>
                  <a:srgbClr val="FFFFFF"/>
                </a:solidFill>
              </a:rPr>
              <a:t>Sağlık Hizmetleri</a:t>
            </a:r>
            <a:br>
              <a:rPr lang="tr-TR" dirty="0">
                <a:solidFill>
                  <a:srgbClr val="FFFFFF"/>
                </a:solidFill>
              </a:rPr>
            </a:br>
            <a:endParaRPr lang="tr-TR"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86065EEC-B7E3-BD87-C5FC-A5D6C3CFAE59}"/>
              </a:ext>
            </a:extLst>
          </p:cNvPr>
          <p:cNvSpPr>
            <a:spLocks noGrp="1"/>
          </p:cNvSpPr>
          <p:nvPr>
            <p:ph idx="1"/>
          </p:nvPr>
        </p:nvSpPr>
        <p:spPr>
          <a:xfrm>
            <a:off x="4447308" y="591344"/>
            <a:ext cx="6906491" cy="5585619"/>
          </a:xfrm>
        </p:spPr>
        <p:txBody>
          <a:bodyPr anchor="ctr">
            <a:normAutofit/>
          </a:bodyPr>
          <a:lstStyle/>
          <a:p>
            <a:pPr marL="0" indent="0">
              <a:buNone/>
            </a:pPr>
            <a:r>
              <a:rPr lang="tr-TR" dirty="0"/>
              <a:t>Kişilerin ve toplumların sağlığını korumak, hastalandıklarında tedavilerini yapmak, sakat kalanların başkalarına bağımlı olmadan yaşayabilmelerini sağlamak ve toplumların sağlık düzeyini yükseltmek için yapılan planlı çalışmaların tümüne, sağlık hizmetleri denir.</a:t>
            </a:r>
          </a:p>
          <a:p>
            <a:pPr marL="0" indent="0">
              <a:buNone/>
            </a:pPr>
            <a:endParaRPr lang="tr-TR" dirty="0"/>
          </a:p>
          <a:p>
            <a:pPr marL="0" indent="0">
              <a:buNone/>
            </a:pPr>
            <a:r>
              <a:rPr lang="tr-TR" dirty="0"/>
              <a:t>Sağlığın korunması, yükseltilmesi ve hastalıkların tedavisi için YAPILAN ÇALIŞMALARIN TÜMÜDÜR.</a:t>
            </a:r>
          </a:p>
          <a:p>
            <a:pPr marL="0" indent="0">
              <a:buNone/>
            </a:pPr>
            <a:endParaRPr lang="tr-TR" dirty="0"/>
          </a:p>
        </p:txBody>
      </p:sp>
    </p:spTree>
    <p:extLst>
      <p:ext uri="{BB962C8B-B14F-4D97-AF65-F5344CB8AC3E}">
        <p14:creationId xmlns:p14="http://schemas.microsoft.com/office/powerpoint/2010/main" val="3334616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68BF77D-3B81-BCB0-D9C3-33A0E0314D3B}"/>
              </a:ext>
            </a:extLst>
          </p:cNvPr>
          <p:cNvPicPr>
            <a:picLocks noChangeAspect="1"/>
          </p:cNvPicPr>
          <p:nvPr/>
        </p:nvPicPr>
        <p:blipFill>
          <a:blip r:embed="rId2"/>
          <a:srcRect l="6159" r="52995" b="-1"/>
          <a:stretch>
            <a:fillRect/>
          </a:stretch>
        </p:blipFill>
        <p:spPr>
          <a:xfrm>
            <a:off x="1" y="10"/>
            <a:ext cx="4196496" cy="6857990"/>
          </a:xfrm>
          <a:prstGeom prst="rect">
            <a:avLst/>
          </a:prstGeom>
          <a:effectLst/>
        </p:spPr>
      </p:pic>
      <p:graphicFrame>
        <p:nvGraphicFramePr>
          <p:cNvPr id="5" name="İçerik Yer Tutucusu 2">
            <a:extLst>
              <a:ext uri="{FF2B5EF4-FFF2-40B4-BE49-F238E27FC236}">
                <a16:creationId xmlns:a16="http://schemas.microsoft.com/office/drawing/2014/main" id="{3C83F72A-8A80-D1B6-CAB9-3E2D4BEBCA65}"/>
              </a:ext>
            </a:extLst>
          </p:cNvPr>
          <p:cNvGraphicFramePr>
            <a:graphicFrameLocks noGrp="1"/>
          </p:cNvGraphicFramePr>
          <p:nvPr>
            <p:ph idx="1"/>
            <p:extLst>
              <p:ext uri="{D42A27DB-BD31-4B8C-83A1-F6EECF244321}">
                <p14:modId xmlns:p14="http://schemas.microsoft.com/office/powerpoint/2010/main" val="2976620234"/>
              </p:ext>
            </p:extLst>
          </p:nvPr>
        </p:nvGraphicFramePr>
        <p:xfrm>
          <a:off x="4553734" y="2409830"/>
          <a:ext cx="6798539" cy="3705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0226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EC38B53-5613-26D5-58C8-2F25F847E06B}"/>
              </a:ext>
            </a:extLst>
          </p:cNvPr>
          <p:cNvSpPr>
            <a:spLocks noGrp="1"/>
          </p:cNvSpPr>
          <p:nvPr>
            <p:ph type="title"/>
          </p:nvPr>
        </p:nvSpPr>
        <p:spPr/>
        <p:txBody>
          <a:bodyPr/>
          <a:lstStyle/>
          <a:p>
            <a:r>
              <a:rPr lang="tr-TR" dirty="0"/>
              <a:t>Dünden Bugüne Sağlık</a:t>
            </a:r>
          </a:p>
        </p:txBody>
      </p:sp>
      <p:sp>
        <p:nvSpPr>
          <p:cNvPr id="3" name="İçerik Yer Tutucusu 2">
            <a:extLst>
              <a:ext uri="{FF2B5EF4-FFF2-40B4-BE49-F238E27FC236}">
                <a16:creationId xmlns:a16="http://schemas.microsoft.com/office/drawing/2014/main" id="{3D829034-D507-ABCA-1455-CADC8D07C716}"/>
              </a:ext>
            </a:extLst>
          </p:cNvPr>
          <p:cNvSpPr>
            <a:spLocks noGrp="1"/>
          </p:cNvSpPr>
          <p:nvPr>
            <p:ph idx="1"/>
          </p:nvPr>
        </p:nvSpPr>
        <p:spPr/>
        <p:txBody>
          <a:bodyPr/>
          <a:lstStyle/>
          <a:p>
            <a:pPr marL="0" indent="0">
              <a:buNone/>
            </a:pPr>
            <a:r>
              <a:rPr lang="tr-TR" b="1" dirty="0"/>
              <a:t>Osmanlı’dan Cumhuriyet’e Geçiş (1900–1923)</a:t>
            </a:r>
          </a:p>
          <a:p>
            <a:pPr marL="0" indent="0">
              <a:buNone/>
            </a:pPr>
            <a:r>
              <a:rPr lang="tr-TR" b="1" dirty="0"/>
              <a:t>Osmanlı döneminde</a:t>
            </a:r>
            <a:r>
              <a:rPr lang="tr-TR" dirty="0"/>
              <a:t> sağlık hizmetleri dağınık ve kurumsallaşmamıştı. Daha çok dini vakıflar (vakıf hastaneleri), askeri hastaneler ve yabancı misyonlarca </a:t>
            </a:r>
            <a:r>
              <a:rPr lang="tr-TR" dirty="0" err="1"/>
              <a:t>sağlanıyordu.yüzyılda</a:t>
            </a:r>
            <a:r>
              <a:rPr lang="tr-TR" dirty="0"/>
              <a:t> </a:t>
            </a:r>
            <a:r>
              <a:rPr lang="tr-TR" b="1" dirty="0" err="1"/>
              <a:t>Mekteb</a:t>
            </a:r>
            <a:r>
              <a:rPr lang="tr-TR" b="1" dirty="0"/>
              <a:t>-i Tıbbiye-i Şahane</a:t>
            </a:r>
            <a:r>
              <a:rPr lang="tr-TR" dirty="0"/>
              <a:t> (1827) ile modern tıp eğitimi başladı.</a:t>
            </a:r>
          </a:p>
          <a:p>
            <a:pPr marL="0" indent="0">
              <a:buNone/>
            </a:pPr>
            <a:endParaRPr lang="tr-TR" dirty="0"/>
          </a:p>
          <a:p>
            <a:pPr marL="0" indent="0">
              <a:buNone/>
            </a:pPr>
            <a:r>
              <a:rPr lang="tr-TR" dirty="0"/>
              <a:t>Sağlık hizmetlerine erişim kırsalda çok sınırlıydı, salgın hastalıklar yaygındı.</a:t>
            </a:r>
          </a:p>
          <a:p>
            <a:endParaRPr lang="tr-TR" dirty="0"/>
          </a:p>
        </p:txBody>
      </p:sp>
    </p:spTree>
    <p:extLst>
      <p:ext uri="{BB962C8B-B14F-4D97-AF65-F5344CB8AC3E}">
        <p14:creationId xmlns:p14="http://schemas.microsoft.com/office/powerpoint/2010/main" val="2481400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D4DA3CD-29B2-47DF-71A2-E6AEC34724E9}"/>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8E6FB68F-F1A0-440B-7F06-E694146205D6}"/>
              </a:ext>
            </a:extLst>
          </p:cNvPr>
          <p:cNvSpPr>
            <a:spLocks noGrp="1"/>
          </p:cNvSpPr>
          <p:nvPr>
            <p:ph idx="1"/>
          </p:nvPr>
        </p:nvSpPr>
        <p:spPr/>
        <p:txBody>
          <a:bodyPr/>
          <a:lstStyle/>
          <a:p>
            <a:pPr marL="0" indent="0">
              <a:buNone/>
            </a:pPr>
            <a:r>
              <a:rPr lang="tr-TR" b="1" dirty="0"/>
              <a:t>Erken Cumhuriyet Dönemi (1923–1946)</a:t>
            </a:r>
          </a:p>
          <a:p>
            <a:pPr marL="0" indent="0">
              <a:buNone/>
            </a:pPr>
            <a:r>
              <a:rPr lang="tr-TR" dirty="0"/>
              <a:t>Cumhuriyet’in ilk yıllarında sağlık hizmetleri </a:t>
            </a:r>
            <a:r>
              <a:rPr lang="tr-TR" b="1" dirty="0"/>
              <a:t>koruyucu sağlık hizmetleri</a:t>
            </a:r>
            <a:r>
              <a:rPr lang="tr-TR" dirty="0"/>
              <a:t> ekseninde şekillendi (sıtma, trahom, veremle mücadele).</a:t>
            </a:r>
          </a:p>
          <a:p>
            <a:pPr marL="0" indent="0">
              <a:buNone/>
            </a:pPr>
            <a:r>
              <a:rPr lang="tr-TR" b="1" dirty="0"/>
              <a:t>Refik Saydam Hıfzıssıhha Enstitüsü</a:t>
            </a:r>
            <a:r>
              <a:rPr lang="tr-TR" dirty="0"/>
              <a:t> kuruldu (1928) → Aşı ve koruyucu hizmetlerde çok önemli rol oynadı.</a:t>
            </a:r>
          </a:p>
          <a:p>
            <a:pPr marL="0" indent="0">
              <a:buNone/>
            </a:pPr>
            <a:r>
              <a:rPr lang="tr-TR" dirty="0"/>
              <a:t>Sağlık personeli sayısı çok azdı, sağlık altyapısı yetersizdi.</a:t>
            </a:r>
          </a:p>
          <a:p>
            <a:pPr marL="0" indent="0">
              <a:buNone/>
            </a:pPr>
            <a:endParaRPr lang="tr-TR" b="1" dirty="0"/>
          </a:p>
          <a:p>
            <a:pPr marL="0" indent="0">
              <a:buNone/>
            </a:pPr>
            <a:r>
              <a:rPr lang="tr-TR" b="1" dirty="0"/>
              <a:t>Temel amaç:</a:t>
            </a:r>
            <a:r>
              <a:rPr lang="tr-TR" dirty="0"/>
              <a:t> Ulusal bir sağlık sisteminin kurulması.</a:t>
            </a:r>
          </a:p>
          <a:p>
            <a:endParaRPr lang="tr-TR" dirty="0"/>
          </a:p>
        </p:txBody>
      </p:sp>
    </p:spTree>
    <p:extLst>
      <p:ext uri="{BB962C8B-B14F-4D97-AF65-F5344CB8AC3E}">
        <p14:creationId xmlns:p14="http://schemas.microsoft.com/office/powerpoint/2010/main" val="3976999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36EDF3-9566-4CCE-CFC4-F6E044687762}"/>
              </a:ext>
            </a:extLst>
          </p:cNvPr>
          <p:cNvSpPr>
            <a:spLocks noGrp="1"/>
          </p:cNvSpPr>
          <p:nvPr>
            <p:ph type="title"/>
          </p:nvPr>
        </p:nvSpPr>
        <p:spPr/>
        <p:txBody>
          <a:bodyPr/>
          <a:lstStyle/>
          <a:p>
            <a:r>
              <a:rPr lang="tr-TR" b="1" dirty="0"/>
              <a:t>Sosyalizasyon Dönemi (1946–1980)</a:t>
            </a:r>
            <a:br>
              <a:rPr lang="tr-TR" b="1" dirty="0"/>
            </a:br>
            <a:endParaRPr lang="tr-TR" dirty="0"/>
          </a:p>
        </p:txBody>
      </p:sp>
      <p:sp>
        <p:nvSpPr>
          <p:cNvPr id="3" name="İçerik Yer Tutucusu 2">
            <a:extLst>
              <a:ext uri="{FF2B5EF4-FFF2-40B4-BE49-F238E27FC236}">
                <a16:creationId xmlns:a16="http://schemas.microsoft.com/office/drawing/2014/main" id="{525C6A89-8565-1ABB-DA43-71AEAAEA3EA2}"/>
              </a:ext>
            </a:extLst>
          </p:cNvPr>
          <p:cNvSpPr>
            <a:spLocks noGrp="1"/>
          </p:cNvSpPr>
          <p:nvPr>
            <p:ph idx="1"/>
          </p:nvPr>
        </p:nvSpPr>
        <p:spPr/>
        <p:txBody>
          <a:bodyPr>
            <a:normAutofit/>
          </a:bodyPr>
          <a:lstStyle/>
          <a:p>
            <a:pPr marL="0" indent="0">
              <a:buNone/>
            </a:pPr>
            <a:r>
              <a:rPr lang="tr-TR" dirty="0"/>
              <a:t>Sağlık hizmetlerinin tüm yurtta yaygınlaştırılması amacıyla 1961’de </a:t>
            </a:r>
            <a:r>
              <a:rPr lang="tr-TR" b="1" dirty="0"/>
              <a:t>"Sağlık Hizmetlerinin Sosyalleştirilmesi"</a:t>
            </a:r>
            <a:r>
              <a:rPr lang="tr-TR" dirty="0"/>
              <a:t> politikası başlatıldı.</a:t>
            </a:r>
          </a:p>
          <a:p>
            <a:pPr marL="0" indent="0">
              <a:buNone/>
            </a:pPr>
            <a:r>
              <a:rPr lang="tr-TR" dirty="0"/>
              <a:t>Kırsalda sağlık ocağı – sağlık evi ağı kuruldu.</a:t>
            </a:r>
          </a:p>
          <a:p>
            <a:pPr marL="0" indent="0">
              <a:buNone/>
            </a:pPr>
            <a:r>
              <a:rPr lang="tr-TR" dirty="0"/>
              <a:t>Herkesin eşit ve ücretsiz sağlık hizmetine ulaşması hedeflendi.</a:t>
            </a:r>
          </a:p>
          <a:p>
            <a:pPr marL="0" indent="0">
              <a:buNone/>
            </a:pPr>
            <a:r>
              <a:rPr lang="tr-TR" dirty="0"/>
              <a:t>Koruyucu hekimlik, ana-çocuk sağlığı, aşılama gibi hizmetler güçlendirildi.</a:t>
            </a:r>
          </a:p>
          <a:p>
            <a:pPr marL="0" indent="0">
              <a:buNone/>
            </a:pPr>
            <a:r>
              <a:rPr lang="tr-TR" dirty="0"/>
              <a:t>📌 Bu dönem, Türkiye sağlık sisteminin </a:t>
            </a:r>
            <a:r>
              <a:rPr lang="tr-TR" b="1" dirty="0"/>
              <a:t>en kapsamlı kamu hizmeti dönemidir.</a:t>
            </a:r>
            <a:endParaRPr lang="tr-TR" dirty="0"/>
          </a:p>
          <a:p>
            <a:endParaRPr lang="tr-TR" dirty="0"/>
          </a:p>
        </p:txBody>
      </p:sp>
    </p:spTree>
    <p:extLst>
      <p:ext uri="{BB962C8B-B14F-4D97-AF65-F5344CB8AC3E}">
        <p14:creationId xmlns:p14="http://schemas.microsoft.com/office/powerpoint/2010/main" val="1889769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6D5C32-8D62-FD26-81C3-D8B62D23150B}"/>
              </a:ext>
            </a:extLst>
          </p:cNvPr>
          <p:cNvSpPr>
            <a:spLocks noGrp="1"/>
          </p:cNvSpPr>
          <p:nvPr>
            <p:ph type="title"/>
          </p:nvPr>
        </p:nvSpPr>
        <p:spPr/>
        <p:txBody>
          <a:bodyPr>
            <a:normAutofit fontScale="90000"/>
          </a:bodyPr>
          <a:lstStyle/>
          <a:p>
            <a:r>
              <a:rPr lang="tr-TR" b="1" dirty="0"/>
              <a:t>1980–2002: Durgunluk ve Özelleşme Eğilimleri</a:t>
            </a:r>
            <a:br>
              <a:rPr lang="tr-TR" b="1" dirty="0"/>
            </a:br>
            <a:endParaRPr lang="tr-TR" dirty="0"/>
          </a:p>
        </p:txBody>
      </p:sp>
      <p:sp>
        <p:nvSpPr>
          <p:cNvPr id="3" name="İçerik Yer Tutucusu 2">
            <a:extLst>
              <a:ext uri="{FF2B5EF4-FFF2-40B4-BE49-F238E27FC236}">
                <a16:creationId xmlns:a16="http://schemas.microsoft.com/office/drawing/2014/main" id="{4C121428-EEAA-A65B-5463-83DBA4F1EA64}"/>
              </a:ext>
            </a:extLst>
          </p:cNvPr>
          <p:cNvSpPr>
            <a:spLocks noGrp="1"/>
          </p:cNvSpPr>
          <p:nvPr>
            <p:ph idx="1"/>
          </p:nvPr>
        </p:nvSpPr>
        <p:spPr/>
        <p:txBody>
          <a:bodyPr>
            <a:normAutofit lnSpcReduction="10000"/>
          </a:bodyPr>
          <a:lstStyle/>
          <a:p>
            <a:pPr marL="0" indent="0">
              <a:buNone/>
            </a:pPr>
            <a:r>
              <a:rPr lang="tr-TR" dirty="0"/>
              <a:t>1980 darbesi sonrası, neoliberal politikaların etkisiyle sağlıkta ticarileşme başladı.</a:t>
            </a:r>
          </a:p>
          <a:p>
            <a:pPr marL="0" indent="0">
              <a:buNone/>
            </a:pPr>
            <a:endParaRPr lang="tr-TR" dirty="0"/>
          </a:p>
          <a:p>
            <a:pPr marL="0" indent="0">
              <a:buNone/>
            </a:pPr>
            <a:r>
              <a:rPr lang="tr-TR" dirty="0"/>
              <a:t>Özel hastanelerin ve ilaç firmalarının etkisi arttı.</a:t>
            </a:r>
          </a:p>
          <a:p>
            <a:pPr marL="0" indent="0">
              <a:buNone/>
            </a:pPr>
            <a:endParaRPr lang="tr-TR" dirty="0"/>
          </a:p>
          <a:p>
            <a:pPr marL="0" indent="0">
              <a:buNone/>
            </a:pPr>
            <a:r>
              <a:rPr lang="tr-TR" dirty="0"/>
              <a:t>Kamu hastanelerinde yoğunluk, verimsizlik, kaynak yetersizliği öne çıktı.</a:t>
            </a:r>
          </a:p>
          <a:p>
            <a:pPr marL="0" indent="0">
              <a:buNone/>
            </a:pPr>
            <a:endParaRPr lang="tr-TR" dirty="0"/>
          </a:p>
          <a:p>
            <a:pPr marL="0" indent="0">
              <a:buNone/>
            </a:pPr>
            <a:r>
              <a:rPr lang="tr-TR" dirty="0"/>
              <a:t>Yeşil kart uygulaması (1992): Geliri olmayan vatandaşlara sınırlı sağlık hizmeti sağlandı.</a:t>
            </a:r>
          </a:p>
          <a:p>
            <a:endParaRPr lang="tr-TR" dirty="0"/>
          </a:p>
        </p:txBody>
      </p:sp>
    </p:spTree>
    <p:extLst>
      <p:ext uri="{BB962C8B-B14F-4D97-AF65-F5344CB8AC3E}">
        <p14:creationId xmlns:p14="http://schemas.microsoft.com/office/powerpoint/2010/main" val="79906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88624F-13FE-3496-F958-4340816006D3}"/>
              </a:ext>
            </a:extLst>
          </p:cNvPr>
          <p:cNvSpPr>
            <a:spLocks noGrp="1"/>
          </p:cNvSpPr>
          <p:nvPr>
            <p:ph type="title"/>
          </p:nvPr>
        </p:nvSpPr>
        <p:spPr/>
        <p:txBody>
          <a:bodyPr/>
          <a:lstStyle/>
          <a:p>
            <a:r>
              <a:rPr lang="tr-TR" b="1" dirty="0"/>
              <a:t>Sağlıkta Dönüşüm Programı (2003–2013)</a:t>
            </a:r>
            <a:br>
              <a:rPr lang="tr-TR" b="1" dirty="0"/>
            </a:br>
            <a:endParaRPr lang="tr-TR" dirty="0"/>
          </a:p>
        </p:txBody>
      </p:sp>
      <p:sp>
        <p:nvSpPr>
          <p:cNvPr id="3" name="İçerik Yer Tutucusu 2">
            <a:extLst>
              <a:ext uri="{FF2B5EF4-FFF2-40B4-BE49-F238E27FC236}">
                <a16:creationId xmlns:a16="http://schemas.microsoft.com/office/drawing/2014/main" id="{970EF7D7-B56A-9CBD-7160-572E00D5ADC4}"/>
              </a:ext>
            </a:extLst>
          </p:cNvPr>
          <p:cNvSpPr>
            <a:spLocks noGrp="1"/>
          </p:cNvSpPr>
          <p:nvPr>
            <p:ph idx="1"/>
          </p:nvPr>
        </p:nvSpPr>
        <p:spPr/>
        <p:txBody>
          <a:bodyPr>
            <a:normAutofit fontScale="85000" lnSpcReduction="10000"/>
          </a:bodyPr>
          <a:lstStyle/>
          <a:p>
            <a:r>
              <a:rPr lang="tr-TR" dirty="0"/>
              <a:t>Bu tarihler de köklü bir reform programı başladı.</a:t>
            </a:r>
          </a:p>
          <a:p>
            <a:r>
              <a:rPr lang="tr-TR" b="1" dirty="0"/>
              <a:t>"Sağlıkta Dönüşüm Programı (SDP)"</a:t>
            </a:r>
            <a:r>
              <a:rPr lang="tr-TR" dirty="0"/>
              <a:t> ile amaç: Hizmetin yaygınlaştırılması, özel sektörün entegrasyonu ve vatandaş memnuniyetinin artırılması.</a:t>
            </a:r>
          </a:p>
          <a:p>
            <a:pPr marL="0" indent="0">
              <a:buNone/>
            </a:pPr>
            <a:endParaRPr lang="tr-TR" dirty="0"/>
          </a:p>
          <a:p>
            <a:pPr marL="0" indent="0">
              <a:buNone/>
            </a:pPr>
            <a:r>
              <a:rPr lang="tr-TR" dirty="0"/>
              <a:t>🔑 </a:t>
            </a:r>
            <a:r>
              <a:rPr lang="tr-TR" b="1" dirty="0"/>
              <a:t>Başlıca reformlar:</a:t>
            </a:r>
            <a:endParaRPr lang="tr-TR" dirty="0"/>
          </a:p>
          <a:p>
            <a:r>
              <a:rPr lang="tr-TR" dirty="0"/>
              <a:t>Tüm sosyal güvenlik sistemleri </a:t>
            </a:r>
            <a:r>
              <a:rPr lang="tr-TR" b="1" dirty="0"/>
              <a:t>tek çatı altında</a:t>
            </a:r>
            <a:r>
              <a:rPr lang="tr-TR" dirty="0"/>
              <a:t> birleştirildi → </a:t>
            </a:r>
            <a:r>
              <a:rPr lang="tr-TR" b="1" dirty="0"/>
              <a:t>SGK(</a:t>
            </a:r>
            <a:r>
              <a:rPr lang="tr-TR" b="1" dirty="0" err="1"/>
              <a:t>Ssk</a:t>
            </a:r>
            <a:r>
              <a:rPr lang="tr-TR" b="1" dirty="0"/>
              <a:t>-Emekli sandığı-</a:t>
            </a:r>
            <a:r>
              <a:rPr lang="tr-TR" b="1" dirty="0" err="1"/>
              <a:t>Bağkur</a:t>
            </a:r>
            <a:r>
              <a:rPr lang="tr-TR" b="1" dirty="0"/>
              <a:t>)</a:t>
            </a:r>
            <a:endParaRPr lang="tr-TR" dirty="0"/>
          </a:p>
          <a:p>
            <a:r>
              <a:rPr lang="tr-TR" b="1" dirty="0"/>
              <a:t>Aile hekimliği sistemi</a:t>
            </a:r>
            <a:r>
              <a:rPr lang="tr-TR" dirty="0"/>
              <a:t> getirildi (2005’ten itibaren)</a:t>
            </a:r>
          </a:p>
          <a:p>
            <a:r>
              <a:rPr lang="tr-TR" b="1" dirty="0"/>
              <a:t>Hastane randevu sistemi (MHRS)</a:t>
            </a:r>
            <a:r>
              <a:rPr lang="tr-TR" dirty="0"/>
              <a:t>, performans sistemi, sağlık turizmi teşviki</a:t>
            </a:r>
          </a:p>
          <a:p>
            <a:pPr marL="0" indent="0">
              <a:buNone/>
            </a:pPr>
            <a:r>
              <a:rPr lang="tr-TR" dirty="0"/>
              <a:t>👍 Erişim kolaylaştı, sağlık göstergeleri (anne-bebek ölümü, aşılanma) iyileşti.</a:t>
            </a:r>
            <a:br>
              <a:rPr lang="tr-TR" dirty="0"/>
            </a:br>
            <a:r>
              <a:rPr lang="tr-TR" dirty="0"/>
              <a:t>👎 Eleştiriler: Ticarileşme arttı, performans baskısı, hekim memnuniyetsizliği.</a:t>
            </a:r>
          </a:p>
          <a:p>
            <a:endParaRPr lang="tr-TR" dirty="0"/>
          </a:p>
        </p:txBody>
      </p:sp>
    </p:spTree>
    <p:extLst>
      <p:ext uri="{BB962C8B-B14F-4D97-AF65-F5344CB8AC3E}">
        <p14:creationId xmlns:p14="http://schemas.microsoft.com/office/powerpoint/2010/main" val="2690197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BD3499-D1EB-4827-6EB3-3D6988C82A40}"/>
              </a:ext>
            </a:extLst>
          </p:cNvPr>
          <p:cNvSpPr>
            <a:spLocks noGrp="1"/>
          </p:cNvSpPr>
          <p:nvPr>
            <p:ph type="title"/>
          </p:nvPr>
        </p:nvSpPr>
        <p:spPr/>
        <p:txBody>
          <a:bodyPr>
            <a:normAutofit/>
          </a:bodyPr>
          <a:lstStyle/>
          <a:p>
            <a:r>
              <a:rPr lang="tr-TR" b="1" dirty="0"/>
              <a:t>Sağlıkta Dijitalleşme ve Pandemi Süreci</a:t>
            </a:r>
            <a:br>
              <a:rPr lang="tr-TR" b="1" dirty="0"/>
            </a:br>
            <a:endParaRPr lang="tr-TR" dirty="0"/>
          </a:p>
        </p:txBody>
      </p:sp>
      <p:sp>
        <p:nvSpPr>
          <p:cNvPr id="3" name="İçerik Yer Tutucusu 2">
            <a:extLst>
              <a:ext uri="{FF2B5EF4-FFF2-40B4-BE49-F238E27FC236}">
                <a16:creationId xmlns:a16="http://schemas.microsoft.com/office/drawing/2014/main" id="{D1934FA2-51B2-E9B0-71AC-5E73E197823C}"/>
              </a:ext>
            </a:extLst>
          </p:cNvPr>
          <p:cNvSpPr>
            <a:spLocks noGrp="1"/>
          </p:cNvSpPr>
          <p:nvPr>
            <p:ph idx="1"/>
          </p:nvPr>
        </p:nvSpPr>
        <p:spPr/>
        <p:txBody>
          <a:bodyPr/>
          <a:lstStyle/>
          <a:p>
            <a:r>
              <a:rPr lang="tr-TR" b="1" dirty="0"/>
              <a:t>e-Nabız</a:t>
            </a:r>
            <a:r>
              <a:rPr lang="tr-TR" dirty="0"/>
              <a:t>, </a:t>
            </a:r>
            <a:r>
              <a:rPr lang="tr-TR" b="1" dirty="0"/>
              <a:t>tele-tıp</a:t>
            </a:r>
            <a:r>
              <a:rPr lang="tr-TR" dirty="0"/>
              <a:t>, dijital sağlık kayıtları yaygınlaştı.</a:t>
            </a:r>
          </a:p>
          <a:p>
            <a:r>
              <a:rPr lang="tr-TR" dirty="0"/>
              <a:t>Şehir hastaneleri projeleri hızlandı (kamu-özel ortaklığı modeliyle) YAP-KİRALA-DEVRET</a:t>
            </a:r>
          </a:p>
          <a:p>
            <a:r>
              <a:rPr lang="tr-TR" b="1" dirty="0"/>
              <a:t>COVID-19 pandemisi (2020):</a:t>
            </a:r>
            <a:r>
              <a:rPr lang="tr-TR" dirty="0"/>
              <a:t> Sağlık sisteminin dayanıklılığı sınandı.</a:t>
            </a:r>
          </a:p>
          <a:p>
            <a:r>
              <a:rPr lang="tr-TR" dirty="0"/>
              <a:t>Aile hekimliği sistemi sürüyor; ancak personel yetersizliği, iş yükü ve sağlık çalışanı göçü sorunları gündemde.</a:t>
            </a:r>
          </a:p>
          <a:p>
            <a:endParaRPr lang="tr-TR" dirty="0"/>
          </a:p>
        </p:txBody>
      </p:sp>
    </p:spTree>
    <p:extLst>
      <p:ext uri="{BB962C8B-B14F-4D97-AF65-F5344CB8AC3E}">
        <p14:creationId xmlns:p14="http://schemas.microsoft.com/office/powerpoint/2010/main" val="929301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AEE0BE74-9DC5-310E-30FF-AD7A0312D290}"/>
              </a:ext>
            </a:extLst>
          </p:cNvPr>
          <p:cNvSpPr>
            <a:spLocks noGrp="1"/>
          </p:cNvSpPr>
          <p:nvPr>
            <p:ph idx="1"/>
          </p:nvPr>
        </p:nvSpPr>
        <p:spPr>
          <a:xfrm>
            <a:off x="4447308" y="591344"/>
            <a:ext cx="6906491" cy="5585619"/>
          </a:xfrm>
        </p:spPr>
        <p:txBody>
          <a:bodyPr anchor="ctr">
            <a:normAutofit/>
          </a:bodyPr>
          <a:lstStyle/>
          <a:p>
            <a:r>
              <a:rPr lang="tr-TR" sz="1800"/>
              <a:t>1961 ve1982 Anayasalarında sağlık hizmetleri ile ilgili hükümler vardır. </a:t>
            </a:r>
            <a:r>
              <a:rPr lang="tr-TR" sz="1800">
                <a:highlight>
                  <a:srgbClr val="FFFF00"/>
                </a:highlight>
              </a:rPr>
              <a:t>1961 Anayasası’nın 48. maddesine göre </a:t>
            </a:r>
            <a:r>
              <a:rPr lang="tr-TR" sz="1800"/>
              <a:t>herkes, sosyal güvenlik hakkına sahiptir. Bu hakkı sağlamak için sosyal sigortalar ve sosyal yardım teşkilatı kurmak ve kurdurmak devletin görevidir.</a:t>
            </a:r>
            <a:br>
              <a:rPr lang="tr-TR" sz="1800"/>
            </a:br>
            <a:r>
              <a:rPr lang="tr-TR" sz="1800">
                <a:highlight>
                  <a:srgbClr val="FFFF00"/>
                </a:highlight>
                <a:hlinkClick r:id="rId2"/>
              </a:rPr>
              <a:t>1982 Anayasası’nın 41. maddesi</a:t>
            </a:r>
            <a:r>
              <a:rPr lang="tr-TR" sz="1800">
                <a:highlight>
                  <a:srgbClr val="FFFF00"/>
                </a:highlight>
              </a:rPr>
              <a:t>ne göre</a:t>
            </a:r>
            <a:r>
              <a:rPr lang="tr-TR" sz="1800"/>
              <a:t>; Aile, Türk toplumunun temelidir ve eşler arasında eşitliğe dayanır. Devlet, ailenin huzur ve refahı ile özellikle ananın ve çocukların korunması ve aile planlamasının öğretimi ile uygulanmasını sağlamak için gerekli tedbirleri alır, teşkilatı kurar. Devlet, her türlü istismara ve şiddete karşı çocukları koruyucu tedbirleri alır. </a:t>
            </a:r>
            <a:r>
              <a:rPr lang="tr-TR" sz="1800">
                <a:highlight>
                  <a:srgbClr val="FFFF00"/>
                </a:highlight>
                <a:hlinkClick r:id="rId2"/>
              </a:rPr>
              <a:t>1982 Anayasası’nın 56. maddesi</a:t>
            </a:r>
            <a:r>
              <a:rPr lang="tr-TR" sz="1800">
                <a:highlight>
                  <a:srgbClr val="FFFF00"/>
                </a:highlight>
              </a:rPr>
              <a:t>ne göre</a:t>
            </a:r>
            <a:r>
              <a:rPr lang="tr-TR" sz="1800"/>
              <a:t> de herkes, sağlıklı ve dengeli bir çevrede</a:t>
            </a:r>
            <a:br>
              <a:rPr lang="tr-TR" sz="1800"/>
            </a:br>
            <a:r>
              <a:rPr lang="tr-TR" sz="1800"/>
              <a:t>yaşama hakkına sahiptir. Çevreyi geliştirmek, çevre sağlığını korumak ve çevre kirlenmesini önlemek devletin ve vatandaşların ödevidir.</a:t>
            </a:r>
            <a:br>
              <a:rPr lang="tr-TR" sz="1800"/>
            </a:br>
            <a:r>
              <a:rPr lang="tr-TR" sz="1800"/>
              <a:t>Devlet, herkesin hayatını, beden ve ruh sağlığı içinde sürdürmesini sağlamak, insan ve madde gücünde tasarruf ve verimi artırarak iş birliğini gerçekleştirmek amacıyla sağlık kuruluşlarını tek elden planlayıp hizmet vermesini düzenler.</a:t>
            </a:r>
            <a:br>
              <a:rPr lang="tr-TR" sz="1800"/>
            </a:br>
            <a:r>
              <a:rPr lang="tr-TR" sz="1800"/>
              <a:t>Devlet, bu görevini kamu ve özel kesimlerdeki sağlık ve sosyal kurumlarından yararlanarak onları denetleyerek yerine getirir.</a:t>
            </a:r>
          </a:p>
        </p:txBody>
      </p:sp>
    </p:spTree>
    <p:extLst>
      <p:ext uri="{BB962C8B-B14F-4D97-AF65-F5344CB8AC3E}">
        <p14:creationId xmlns:p14="http://schemas.microsoft.com/office/powerpoint/2010/main" val="1097471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Fill">
            <a:extLst>
              <a:ext uri="{FF2B5EF4-FFF2-40B4-BE49-F238E27FC236}">
                <a16:creationId xmlns:a16="http://schemas.microsoft.com/office/drawing/2014/main" id="{7D07B7BC-3270-4CF3-A7AA-0937908AD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108BB4D4-D71A-48F5-B2D2-45D2D78F4C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6" name="Color">
              <a:extLst>
                <a:ext uri="{FF2B5EF4-FFF2-40B4-BE49-F238E27FC236}">
                  <a16:creationId xmlns:a16="http://schemas.microsoft.com/office/drawing/2014/main" id="{F287CCC2-896F-4F04-A017-737FB703FD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lor">
              <a:extLst>
                <a:ext uri="{FF2B5EF4-FFF2-40B4-BE49-F238E27FC236}">
                  <a16:creationId xmlns:a16="http://schemas.microsoft.com/office/drawing/2014/main" id="{821DD70C-9C59-4A01-BF0B-C027B5BCA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1" descr="guncel_saglik_hizmetleri_renkli.png">
            <a:extLst>
              <a:ext uri="{FF2B5EF4-FFF2-40B4-BE49-F238E27FC236}">
                <a16:creationId xmlns:a16="http://schemas.microsoft.com/office/drawing/2014/main" id="{CA126A10-3BA4-E165-DF1B-75E90D914518}"/>
              </a:ext>
            </a:extLst>
          </p:cNvPr>
          <p:cNvPicPr>
            <a:picLocks noChangeAspect="1"/>
          </p:cNvPicPr>
          <p:nvPr/>
        </p:nvPicPr>
        <p:blipFill>
          <a:blip r:embed="rId2"/>
          <a:stretch>
            <a:fillRect/>
          </a:stretch>
        </p:blipFill>
        <p:spPr>
          <a:xfrm>
            <a:off x="-7346" y="3282943"/>
            <a:ext cx="12249721" cy="2878684"/>
          </a:xfrm>
          <a:prstGeom prst="rect">
            <a:avLst/>
          </a:prstGeom>
        </p:spPr>
      </p:pic>
      <p:grpSp>
        <p:nvGrpSpPr>
          <p:cNvPr id="19" name="Group 18">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0" name="Freeform: Shape 19">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Başlık 1">
            <a:extLst>
              <a:ext uri="{FF2B5EF4-FFF2-40B4-BE49-F238E27FC236}">
                <a16:creationId xmlns:a16="http://schemas.microsoft.com/office/drawing/2014/main" id="{C6F523D4-C9A7-C255-2F86-176AAD33E33F}"/>
              </a:ext>
            </a:extLst>
          </p:cNvPr>
          <p:cNvSpPr>
            <a:spLocks noGrp="1"/>
          </p:cNvSpPr>
          <p:nvPr>
            <p:ph type="title"/>
          </p:nvPr>
        </p:nvSpPr>
        <p:spPr>
          <a:xfrm>
            <a:off x="786384" y="576072"/>
            <a:ext cx="5430250" cy="2751749"/>
          </a:xfrm>
        </p:spPr>
        <p:txBody>
          <a:bodyPr anchor="ctr">
            <a:normAutofit/>
          </a:bodyPr>
          <a:lstStyle/>
          <a:p>
            <a:endParaRPr lang="tr-TR" sz="4800">
              <a:solidFill>
                <a:schemeClr val="bg1"/>
              </a:solidFill>
            </a:endParaRPr>
          </a:p>
        </p:txBody>
      </p:sp>
      <p:sp>
        <p:nvSpPr>
          <p:cNvPr id="8" name="Content Placeholder 7">
            <a:extLst>
              <a:ext uri="{FF2B5EF4-FFF2-40B4-BE49-F238E27FC236}">
                <a16:creationId xmlns:a16="http://schemas.microsoft.com/office/drawing/2014/main" id="{8DDB2EC0-C83B-AAD4-AB14-5329ACF29885}"/>
              </a:ext>
            </a:extLst>
          </p:cNvPr>
          <p:cNvSpPr>
            <a:spLocks noGrp="1"/>
          </p:cNvSpPr>
          <p:nvPr>
            <p:ph idx="1"/>
          </p:nvPr>
        </p:nvSpPr>
        <p:spPr>
          <a:xfrm>
            <a:off x="6464409" y="576072"/>
            <a:ext cx="4699459" cy="2778231"/>
          </a:xfrm>
        </p:spPr>
        <p:txBody>
          <a:bodyPr anchor="ctr">
            <a:normAutofit/>
          </a:bodyPr>
          <a:lstStyle/>
          <a:p>
            <a:endParaRPr lang="en-US" sz="1800">
              <a:solidFill>
                <a:schemeClr val="bg1"/>
              </a:solidFill>
            </a:endParaRPr>
          </a:p>
        </p:txBody>
      </p:sp>
    </p:spTree>
    <p:extLst>
      <p:ext uri="{BB962C8B-B14F-4D97-AF65-F5344CB8AC3E}">
        <p14:creationId xmlns:p14="http://schemas.microsoft.com/office/powerpoint/2010/main" val="2466492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76C69916-A11B-4750-E8A7-40F6625462AE}"/>
              </a:ext>
            </a:extLst>
          </p:cNvPr>
          <p:cNvSpPr>
            <a:spLocks noGrp="1"/>
          </p:cNvSpPr>
          <p:nvPr>
            <p:ph type="title"/>
          </p:nvPr>
        </p:nvSpPr>
        <p:spPr>
          <a:xfrm>
            <a:off x="1383564" y="348865"/>
            <a:ext cx="9718111" cy="1576446"/>
          </a:xfrm>
        </p:spPr>
        <p:txBody>
          <a:bodyPr anchor="ctr">
            <a:normAutofit/>
          </a:bodyPr>
          <a:lstStyle/>
          <a:p>
            <a:r>
              <a:rPr lang="tr-TR" sz="3400" b="1">
                <a:solidFill>
                  <a:srgbClr val="FFFFFF"/>
                </a:solidFill>
              </a:rPr>
              <a:t>Sağlık Hizmetleri Sınıflandırması</a:t>
            </a:r>
            <a:br>
              <a:rPr lang="tr-TR" sz="3400">
                <a:solidFill>
                  <a:srgbClr val="FFFFFF"/>
                </a:solidFill>
              </a:rPr>
            </a:br>
            <a:br>
              <a:rPr lang="tr-TR" sz="3400">
                <a:solidFill>
                  <a:srgbClr val="FFFFFF"/>
                </a:solidFill>
              </a:rPr>
            </a:br>
            <a:endParaRPr lang="tr-TR" sz="3400">
              <a:solidFill>
                <a:srgbClr val="FFFFFF"/>
              </a:solidFill>
            </a:endParaRPr>
          </a:p>
        </p:txBody>
      </p:sp>
      <p:graphicFrame>
        <p:nvGraphicFramePr>
          <p:cNvPr id="5" name="İçerik Yer Tutucusu 2">
            <a:extLst>
              <a:ext uri="{FF2B5EF4-FFF2-40B4-BE49-F238E27FC236}">
                <a16:creationId xmlns:a16="http://schemas.microsoft.com/office/drawing/2014/main" id="{C76AE239-D2E6-C5B8-83A9-461052AD5DF3}"/>
              </a:ext>
            </a:extLst>
          </p:cNvPr>
          <p:cNvGraphicFramePr>
            <a:graphicFrameLocks noGrp="1"/>
          </p:cNvGraphicFramePr>
          <p:nvPr>
            <p:ph idx="1"/>
            <p:extLst>
              <p:ext uri="{D42A27DB-BD31-4B8C-83A1-F6EECF244321}">
                <p14:modId xmlns:p14="http://schemas.microsoft.com/office/powerpoint/2010/main" val="2402336799"/>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3565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B3D1153-7AAC-9155-0EB2-1CF56A1DADFC}"/>
              </a:ext>
            </a:extLst>
          </p:cNvPr>
          <p:cNvSpPr>
            <a:spLocks noGrp="1"/>
          </p:cNvSpPr>
          <p:nvPr>
            <p:ph type="title"/>
          </p:nvPr>
        </p:nvSpPr>
        <p:spPr>
          <a:xfrm>
            <a:off x="686834" y="1153572"/>
            <a:ext cx="3200400" cy="4461163"/>
          </a:xfrm>
        </p:spPr>
        <p:txBody>
          <a:bodyPr>
            <a:normAutofit/>
          </a:bodyPr>
          <a:lstStyle/>
          <a:p>
            <a:r>
              <a:rPr lang="tr-TR" b="1" i="1">
                <a:solidFill>
                  <a:srgbClr val="FFFFFF"/>
                </a:solidFill>
              </a:rPr>
              <a:t>Koruyucu Sağlık Hizmetleri</a:t>
            </a:r>
            <a:br>
              <a:rPr lang="tr-TR">
                <a:solidFill>
                  <a:srgbClr val="FFFFFF"/>
                </a:solidFill>
              </a:rPr>
            </a:br>
            <a:endParaRPr lang="tr-TR">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D6C3C782-7EEE-200E-22B5-F33E66A8F83F}"/>
              </a:ext>
            </a:extLst>
          </p:cNvPr>
          <p:cNvSpPr>
            <a:spLocks noGrp="1"/>
          </p:cNvSpPr>
          <p:nvPr>
            <p:ph idx="1"/>
          </p:nvPr>
        </p:nvSpPr>
        <p:spPr>
          <a:xfrm>
            <a:off x="4447308" y="591344"/>
            <a:ext cx="6906491" cy="5585619"/>
          </a:xfrm>
        </p:spPr>
        <p:txBody>
          <a:bodyPr anchor="ctr">
            <a:normAutofit/>
          </a:bodyPr>
          <a:lstStyle/>
          <a:p>
            <a:pPr marL="0" indent="0">
              <a:buNone/>
            </a:pPr>
            <a:r>
              <a:rPr lang="tr-TR"/>
              <a:t>Kişileri hastalanmak, yaralanmak, sakat kalmak ve erken ölümden korumak amacıyla verilen sağlık hizmetleridir (Bağışıklama, ilaçla ve serumla koruma, erken tanı, aile planlaması, sağlık eğitimi vb…) </a:t>
            </a:r>
          </a:p>
          <a:p>
            <a:pPr marL="0" indent="0">
              <a:buNone/>
            </a:pPr>
            <a:endParaRPr lang="tr-TR"/>
          </a:p>
        </p:txBody>
      </p:sp>
    </p:spTree>
    <p:extLst>
      <p:ext uri="{BB962C8B-B14F-4D97-AF65-F5344CB8AC3E}">
        <p14:creationId xmlns:p14="http://schemas.microsoft.com/office/powerpoint/2010/main" val="3447623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CB1798D-E7F8-E516-ECA1-0AC948A804E0}"/>
              </a:ext>
            </a:extLst>
          </p:cNvPr>
          <p:cNvSpPr>
            <a:spLocks noGrp="1"/>
          </p:cNvSpPr>
          <p:nvPr>
            <p:ph type="title"/>
          </p:nvPr>
        </p:nvSpPr>
        <p:spPr>
          <a:xfrm>
            <a:off x="6417733" y="490537"/>
            <a:ext cx="5291663" cy="1628775"/>
          </a:xfrm>
        </p:spPr>
        <p:txBody>
          <a:bodyPr anchor="b">
            <a:normAutofit/>
          </a:bodyPr>
          <a:lstStyle/>
          <a:p>
            <a:endParaRPr lang="tr-TR" sz="4000"/>
          </a:p>
        </p:txBody>
      </p:sp>
      <p:pic>
        <p:nvPicPr>
          <p:cNvPr id="7" name="Picture 6">
            <a:extLst>
              <a:ext uri="{FF2B5EF4-FFF2-40B4-BE49-F238E27FC236}">
                <a16:creationId xmlns:a16="http://schemas.microsoft.com/office/drawing/2014/main" id="{B04BD90B-B212-6849-9D77-F491136D1BB1}"/>
              </a:ext>
            </a:extLst>
          </p:cNvPr>
          <p:cNvPicPr>
            <a:picLocks noChangeAspect="1"/>
          </p:cNvPicPr>
          <p:nvPr/>
        </p:nvPicPr>
        <p:blipFill>
          <a:blip r:embed="rId2"/>
          <a:srcRect l="16945" r="23707" b="-2"/>
          <a:stretch>
            <a:fillRect/>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graphicFrame>
        <p:nvGraphicFramePr>
          <p:cNvPr id="6" name="Rectangle 1">
            <a:extLst>
              <a:ext uri="{FF2B5EF4-FFF2-40B4-BE49-F238E27FC236}">
                <a16:creationId xmlns:a16="http://schemas.microsoft.com/office/drawing/2014/main" id="{3B547AD3-7E2F-C835-9029-83FB3A6E1FE5}"/>
              </a:ext>
            </a:extLst>
          </p:cNvPr>
          <p:cNvGraphicFramePr>
            <a:graphicFrameLocks noGrp="1"/>
          </p:cNvGraphicFramePr>
          <p:nvPr>
            <p:ph idx="1"/>
            <p:extLst>
              <p:ext uri="{D42A27DB-BD31-4B8C-83A1-F6EECF244321}">
                <p14:modId xmlns:p14="http://schemas.microsoft.com/office/powerpoint/2010/main" val="2132232590"/>
              </p:ext>
            </p:extLst>
          </p:nvPr>
        </p:nvGraphicFramePr>
        <p:xfrm>
          <a:off x="6417734" y="2614612"/>
          <a:ext cx="5291663" cy="3752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50606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9A3E90D-E26A-3C5B-F99D-06D736456B00}"/>
              </a:ext>
            </a:extLst>
          </p:cNvPr>
          <p:cNvSpPr>
            <a:spLocks noGrp="1"/>
          </p:cNvSpPr>
          <p:nvPr>
            <p:ph type="title"/>
          </p:nvPr>
        </p:nvSpPr>
        <p:spPr>
          <a:xfrm>
            <a:off x="6513788" y="365125"/>
            <a:ext cx="4840010" cy="1807305"/>
          </a:xfrm>
        </p:spPr>
        <p:txBody>
          <a:bodyPr>
            <a:normAutofit/>
          </a:bodyPr>
          <a:lstStyle/>
          <a:p>
            <a:r>
              <a:rPr lang="tr-TR" sz="4100" i="1" u="sng"/>
              <a:t>Koruyucu sağlık hizmetlerinin özellikleri</a:t>
            </a:r>
            <a:endParaRPr lang="tr-TR" sz="4100"/>
          </a:p>
        </p:txBody>
      </p:sp>
      <p:sp>
        <p:nvSpPr>
          <p:cNvPr id="3" name="İçerik Yer Tutucusu 2">
            <a:extLst>
              <a:ext uri="{FF2B5EF4-FFF2-40B4-BE49-F238E27FC236}">
                <a16:creationId xmlns:a16="http://schemas.microsoft.com/office/drawing/2014/main" id="{AC299EC6-07CC-FE60-E7EC-2B7D60B99067}"/>
              </a:ext>
            </a:extLst>
          </p:cNvPr>
          <p:cNvSpPr>
            <a:spLocks noGrp="1"/>
          </p:cNvSpPr>
          <p:nvPr>
            <p:ph idx="1"/>
          </p:nvPr>
        </p:nvSpPr>
        <p:spPr>
          <a:xfrm>
            <a:off x="6513788" y="2333297"/>
            <a:ext cx="4840010" cy="3843666"/>
          </a:xfrm>
        </p:spPr>
        <p:txBody>
          <a:bodyPr>
            <a:normAutofit/>
          </a:bodyPr>
          <a:lstStyle/>
          <a:p>
            <a:pPr marL="0" indent="0">
              <a:buNone/>
            </a:pPr>
            <a:r>
              <a:rPr lang="tr-TR" sz="2000"/>
              <a:t>Tedavi edici sağlık hizmetlerine göre daha ucuzdur, </a:t>
            </a:r>
          </a:p>
          <a:p>
            <a:r>
              <a:rPr lang="tr-TR" sz="2000"/>
              <a:t>Daha etkindir ve önceliklidir,</a:t>
            </a:r>
          </a:p>
          <a:p>
            <a:r>
              <a:rPr lang="tr-TR" sz="2000"/>
              <a:t>Büyük yatırımlara, araç ve gerece gerek yoktur, </a:t>
            </a:r>
          </a:p>
          <a:p>
            <a:r>
              <a:rPr lang="tr-TR" sz="2000"/>
              <a:t>Tedavi edici sağlık hizmetlerinin yükünü azaltır, </a:t>
            </a:r>
          </a:p>
          <a:p>
            <a:r>
              <a:rPr lang="tr-TR" sz="2000"/>
              <a:t>Birey ve topluma sağlıklı olma bilincini kazandırır, </a:t>
            </a:r>
          </a:p>
          <a:p>
            <a:r>
              <a:rPr lang="tr-TR" sz="2000"/>
              <a:t>Sunumu ve uygulanması daha kolaydır</a:t>
            </a:r>
          </a:p>
          <a:p>
            <a:endParaRPr lang="tr-TR" sz="2000"/>
          </a:p>
        </p:txBody>
      </p:sp>
      <p:pic>
        <p:nvPicPr>
          <p:cNvPr id="5" name="Picture 4">
            <a:extLst>
              <a:ext uri="{FF2B5EF4-FFF2-40B4-BE49-F238E27FC236}">
                <a16:creationId xmlns:a16="http://schemas.microsoft.com/office/drawing/2014/main" id="{E22673D2-90BB-E96E-432B-CF36FDE04563}"/>
              </a:ext>
            </a:extLst>
          </p:cNvPr>
          <p:cNvPicPr>
            <a:picLocks noChangeAspect="1"/>
          </p:cNvPicPr>
          <p:nvPr/>
        </p:nvPicPr>
        <p:blipFill>
          <a:blip r:embed="rId2"/>
          <a:srcRect l="7711" r="42121"/>
          <a:stretch>
            <a:fillRect/>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Tree>
    <p:extLst>
      <p:ext uri="{BB962C8B-B14F-4D97-AF65-F5344CB8AC3E}">
        <p14:creationId xmlns:p14="http://schemas.microsoft.com/office/powerpoint/2010/main" val="7292249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5B66BFD-0BFB-A85F-9ED4-7A637A70571A}"/>
              </a:ext>
            </a:extLst>
          </p:cNvPr>
          <p:cNvSpPr>
            <a:spLocks noGrp="1"/>
          </p:cNvSpPr>
          <p:nvPr>
            <p:ph idx="1"/>
          </p:nvPr>
        </p:nvSpPr>
        <p:spPr>
          <a:xfrm>
            <a:off x="6477270" y="1130846"/>
            <a:ext cx="4974771" cy="4351338"/>
          </a:xfrm>
        </p:spPr>
        <p:txBody>
          <a:bodyPr>
            <a:normAutofit/>
          </a:bodyPr>
          <a:lstStyle/>
          <a:p>
            <a:pPr marL="0" indent="0">
              <a:buNone/>
            </a:pPr>
            <a:r>
              <a:rPr lang="tr-TR" sz="1500">
                <a:solidFill>
                  <a:schemeClr val="bg1"/>
                </a:solidFill>
              </a:rPr>
              <a:t>Çevreye Yönelik Koruyucu Hizmetler </a:t>
            </a:r>
          </a:p>
          <a:p>
            <a:pPr marL="0" indent="0">
              <a:buNone/>
            </a:pPr>
            <a:endParaRPr lang="tr-TR" sz="1500">
              <a:solidFill>
                <a:schemeClr val="bg1"/>
              </a:solidFill>
            </a:endParaRPr>
          </a:p>
          <a:p>
            <a:pPr marL="0" indent="0">
              <a:buNone/>
            </a:pPr>
            <a:r>
              <a:rPr lang="tr-TR" sz="1500">
                <a:solidFill>
                  <a:schemeClr val="bg1"/>
                </a:solidFill>
              </a:rPr>
              <a:t>Çevremizdeki zararlı fiziksel ve kimyasal etkenleri yok ederek düzelterek ya da insanları etkilemeleri önlenerek, kişilerin sağlığını koruyabilmektir.</a:t>
            </a:r>
            <a:br>
              <a:rPr lang="tr-TR" sz="1500">
                <a:solidFill>
                  <a:schemeClr val="bg1"/>
                </a:solidFill>
              </a:rPr>
            </a:br>
            <a:r>
              <a:rPr lang="tr-TR" sz="1500">
                <a:solidFill>
                  <a:schemeClr val="bg1"/>
                </a:solidFill>
              </a:rPr>
              <a:t>Atıkların zararsız hâle getirilmesi, vektörlerin kontrolü, yeterli ve temiz içme suyu sağlanması, çevre kirliliğinin önlenmesi, gıda kontrolü gibi hizmetler ise çevreye yönelik koruyucu sağlık hizmetleri kapsamındadır.</a:t>
            </a:r>
          </a:p>
          <a:p>
            <a:pPr marL="0" indent="0">
              <a:buNone/>
            </a:pPr>
            <a:endParaRPr lang="tr-TR" sz="1500">
              <a:solidFill>
                <a:schemeClr val="bg1"/>
              </a:solidFill>
            </a:endParaRPr>
          </a:p>
          <a:p>
            <a:pPr marL="0" indent="0">
              <a:buNone/>
            </a:pPr>
            <a:r>
              <a:rPr lang="tr-TR" sz="1500">
                <a:solidFill>
                  <a:schemeClr val="bg1"/>
                </a:solidFill>
              </a:rPr>
              <a:t>Kişiye Yönelik Koruyucu Hizmetler </a:t>
            </a:r>
          </a:p>
          <a:p>
            <a:pPr marL="0" indent="0">
              <a:buNone/>
            </a:pPr>
            <a:r>
              <a:rPr lang="tr-TR" sz="1500">
                <a:solidFill>
                  <a:schemeClr val="bg1"/>
                </a:solidFill>
              </a:rPr>
              <a:t>Doğrudan bireylere yöneliktir. Bağışıklama, ilaçla koruma, iyi beslenme, aile planlaması, sağlık eğitimi, ilk yardım, erken tanı kişiye yönelik koruyucu sağlık hizmetleridir.</a:t>
            </a:r>
          </a:p>
          <a:p>
            <a:endParaRPr lang="tr-TR" sz="1500">
              <a:solidFill>
                <a:schemeClr val="bg1"/>
              </a:solidFill>
            </a:endParaRPr>
          </a:p>
        </p:txBody>
      </p:sp>
      <p:sp>
        <p:nvSpPr>
          <p:cNvPr id="6" name="Metin kutusu 5">
            <a:extLst>
              <a:ext uri="{FF2B5EF4-FFF2-40B4-BE49-F238E27FC236}">
                <a16:creationId xmlns:a16="http://schemas.microsoft.com/office/drawing/2014/main" id="{DCDDF901-5307-DC88-23E5-D8220BAF1039}"/>
              </a:ext>
            </a:extLst>
          </p:cNvPr>
          <p:cNvSpPr txBox="1"/>
          <p:nvPr/>
        </p:nvSpPr>
        <p:spPr>
          <a:xfrm>
            <a:off x="3047238" y="1443841"/>
            <a:ext cx="6094476" cy="3970318"/>
          </a:xfrm>
          <a:prstGeom prst="rect">
            <a:avLst/>
          </a:prstGeom>
          <a:noFill/>
        </p:spPr>
        <p:txBody>
          <a:bodyPr wrap="square">
            <a:spAutoFit/>
          </a:bodyPr>
          <a:lstStyle/>
          <a:p>
            <a:r>
              <a:rPr lang="tr-TR" dirty="0"/>
              <a:t>Çevreye Yönelik Koruyucu Hizmetler </a:t>
            </a:r>
          </a:p>
          <a:p>
            <a:endParaRPr lang="tr-TR" dirty="0"/>
          </a:p>
          <a:p>
            <a:r>
              <a:rPr lang="tr-TR" dirty="0"/>
              <a:t>Çevremizdeki zararlı fiziksel ve kimyasal etkenleri yok ederek düzelterek ya da insanları etkilemeleri önlenerek, kişilerin sağlığını koruyabilmektir.</a:t>
            </a:r>
            <a:br>
              <a:rPr lang="tr-TR" dirty="0"/>
            </a:br>
            <a:r>
              <a:rPr lang="tr-TR" dirty="0"/>
              <a:t>Atıkların zararsız hâle getirilmesi, vektörlerin kontrolü, yeterli ve temiz içme suyu sağlanması, çevre kirliliğinin önlenmesi, gıda kontrolü gibi hizmetler ise çevreye yönelik koruyucu sağlık hizmetleri kapsamındadır.</a:t>
            </a:r>
          </a:p>
          <a:p>
            <a:endParaRPr lang="tr-TR" dirty="0"/>
          </a:p>
          <a:p>
            <a:r>
              <a:rPr lang="tr-TR" dirty="0"/>
              <a:t>Kişiye Yönelik Koruyucu Hizmetler </a:t>
            </a:r>
          </a:p>
          <a:p>
            <a:r>
              <a:rPr lang="tr-TR" dirty="0"/>
              <a:t>Doğrudan bireylere yöneliktir. Bağışıklama, ilaçla koruma, iyi beslenme, aile planlaması, sağlık eğitimi, ilk yardım, erken tanı kişiye yönelik koruyucu sağlık hizmetleridir.</a:t>
            </a:r>
          </a:p>
        </p:txBody>
      </p:sp>
    </p:spTree>
    <p:extLst>
      <p:ext uri="{BB962C8B-B14F-4D97-AF65-F5344CB8AC3E}">
        <p14:creationId xmlns:p14="http://schemas.microsoft.com/office/powerpoint/2010/main" val="1465161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5"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Başlık 1">
            <a:extLst>
              <a:ext uri="{FF2B5EF4-FFF2-40B4-BE49-F238E27FC236}">
                <a16:creationId xmlns:a16="http://schemas.microsoft.com/office/drawing/2014/main" id="{D55DB976-47B6-22FA-6C59-54C45F87FDD6}"/>
              </a:ext>
            </a:extLst>
          </p:cNvPr>
          <p:cNvSpPr>
            <a:spLocks noGrp="1"/>
          </p:cNvSpPr>
          <p:nvPr>
            <p:ph type="title"/>
          </p:nvPr>
        </p:nvSpPr>
        <p:spPr>
          <a:xfrm>
            <a:off x="786385" y="841248"/>
            <a:ext cx="3515244" cy="5340097"/>
          </a:xfrm>
        </p:spPr>
        <p:txBody>
          <a:bodyPr anchor="ctr">
            <a:normAutofit/>
          </a:bodyPr>
          <a:lstStyle/>
          <a:p>
            <a:r>
              <a:rPr lang="tr-TR" sz="4800">
                <a:solidFill>
                  <a:schemeClr val="bg1"/>
                </a:solidFill>
              </a:rPr>
              <a:t>Tedavi Edici Sağlık Hizmetleri</a:t>
            </a:r>
            <a:br>
              <a:rPr lang="tr-TR" sz="4800">
                <a:solidFill>
                  <a:schemeClr val="bg1"/>
                </a:solidFill>
              </a:rPr>
            </a:br>
            <a:endParaRPr lang="tr-TR" sz="4800">
              <a:solidFill>
                <a:schemeClr val="bg1"/>
              </a:solidFill>
            </a:endParaRPr>
          </a:p>
        </p:txBody>
      </p:sp>
      <p:graphicFrame>
        <p:nvGraphicFramePr>
          <p:cNvPr id="5" name="İçerik Yer Tutucusu 2">
            <a:extLst>
              <a:ext uri="{FF2B5EF4-FFF2-40B4-BE49-F238E27FC236}">
                <a16:creationId xmlns:a16="http://schemas.microsoft.com/office/drawing/2014/main" id="{FF2A6E34-875C-3479-5976-BB98BA851B73}"/>
              </a:ext>
            </a:extLst>
          </p:cNvPr>
          <p:cNvGraphicFramePr>
            <a:graphicFrameLocks noGrp="1"/>
          </p:cNvGraphicFramePr>
          <p:nvPr>
            <p:ph idx="1"/>
            <p:extLst>
              <p:ext uri="{D42A27DB-BD31-4B8C-83A1-F6EECF244321}">
                <p14:modId xmlns:p14="http://schemas.microsoft.com/office/powerpoint/2010/main" val="3545300943"/>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21370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C748CDAC-302A-EA52-71BB-5DB34DAD9CAD}"/>
              </a:ext>
            </a:extLst>
          </p:cNvPr>
          <p:cNvSpPr>
            <a:spLocks noGrp="1"/>
          </p:cNvSpPr>
          <p:nvPr>
            <p:ph type="title"/>
          </p:nvPr>
        </p:nvSpPr>
        <p:spPr>
          <a:xfrm>
            <a:off x="5297762" y="329184"/>
            <a:ext cx="6251110" cy="1783080"/>
          </a:xfrm>
        </p:spPr>
        <p:txBody>
          <a:bodyPr anchor="b">
            <a:normAutofit/>
          </a:bodyPr>
          <a:lstStyle/>
          <a:p>
            <a:r>
              <a:rPr lang="tr-TR" sz="5400" i="1"/>
              <a:t>Birinci basamak tedavi hizmetleri</a:t>
            </a:r>
            <a:endParaRPr lang="tr-TR" sz="5400"/>
          </a:p>
        </p:txBody>
      </p:sp>
      <p:pic>
        <p:nvPicPr>
          <p:cNvPr id="5" name="Picture 4">
            <a:extLst>
              <a:ext uri="{FF2B5EF4-FFF2-40B4-BE49-F238E27FC236}">
                <a16:creationId xmlns:a16="http://schemas.microsoft.com/office/drawing/2014/main" id="{094D5D4B-9022-9416-70AD-13BF4FAA2273}"/>
              </a:ext>
            </a:extLst>
          </p:cNvPr>
          <p:cNvPicPr>
            <a:picLocks noChangeAspect="1"/>
          </p:cNvPicPr>
          <p:nvPr/>
        </p:nvPicPr>
        <p:blipFill>
          <a:blip r:embed="rId2"/>
          <a:srcRect l="22382" r="39418"/>
          <a:stretch>
            <a:fill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0E633911-44C0-254D-14F8-C64A08372A8A}"/>
              </a:ext>
            </a:extLst>
          </p:cNvPr>
          <p:cNvSpPr>
            <a:spLocks noGrp="1"/>
          </p:cNvSpPr>
          <p:nvPr>
            <p:ph idx="1"/>
          </p:nvPr>
        </p:nvSpPr>
        <p:spPr>
          <a:xfrm>
            <a:off x="5297762" y="2706624"/>
            <a:ext cx="6251110" cy="3483864"/>
          </a:xfrm>
        </p:spPr>
        <p:txBody>
          <a:bodyPr>
            <a:normAutofit/>
          </a:bodyPr>
          <a:lstStyle/>
          <a:p>
            <a:pPr marL="0" indent="0">
              <a:buNone/>
            </a:pPr>
            <a:r>
              <a:rPr lang="tr-TR" sz="2000"/>
              <a:t>Tedavi hizmetlerinden daha çok koruyucu sağlık hizmetlerini içerir.</a:t>
            </a:r>
          </a:p>
          <a:p>
            <a:pPr marL="0" indent="0">
              <a:buNone/>
            </a:pPr>
            <a:r>
              <a:rPr lang="tr-TR" sz="2000"/>
              <a:t>Toplumun sağlık sistemiyle ilk temas noktasıdır.</a:t>
            </a:r>
          </a:p>
          <a:p>
            <a:pPr marL="0" indent="0">
              <a:buNone/>
            </a:pPr>
            <a:r>
              <a:rPr lang="tr-TR" sz="2000"/>
              <a:t>Temel amacı koruyucu sağlık hizmetlerinin sunulması olsa da, sınırlı düzeyde tedavi hizmeti de verilmektedir.</a:t>
            </a:r>
          </a:p>
          <a:p>
            <a:pPr marL="0" indent="0">
              <a:buNone/>
            </a:pPr>
            <a:r>
              <a:rPr lang="tr-TR" sz="2000"/>
              <a:t>Bu kuruluşlar genelde yataksızdır. Sağlık ocakları, TBC Dispanserleri, AÇSAPM (Ana Çocuk Sağlığı ve Aile Planlaması Merkezleri) birinci basamak tedavi edici sağlık kuruluşlarına örnektir.</a:t>
            </a:r>
          </a:p>
          <a:p>
            <a:endParaRPr lang="tr-TR" sz="2000"/>
          </a:p>
        </p:txBody>
      </p:sp>
    </p:spTree>
    <p:extLst>
      <p:ext uri="{BB962C8B-B14F-4D97-AF65-F5344CB8AC3E}">
        <p14:creationId xmlns:p14="http://schemas.microsoft.com/office/powerpoint/2010/main" val="23985086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2EDE5C5-F15F-51A9-B873-0E336B93DACA}"/>
              </a:ext>
            </a:extLst>
          </p:cNvPr>
          <p:cNvSpPr>
            <a:spLocks noGrp="1"/>
          </p:cNvSpPr>
          <p:nvPr>
            <p:ph type="title"/>
          </p:nvPr>
        </p:nvSpPr>
        <p:spPr>
          <a:xfrm>
            <a:off x="686834" y="1153572"/>
            <a:ext cx="3200400" cy="4461163"/>
          </a:xfrm>
        </p:spPr>
        <p:txBody>
          <a:bodyPr>
            <a:normAutofit/>
          </a:bodyPr>
          <a:lstStyle/>
          <a:p>
            <a:r>
              <a:rPr lang="tr-TR" i="1">
                <a:solidFill>
                  <a:srgbClr val="FFFFFF"/>
                </a:solidFill>
              </a:rPr>
              <a:t>İkinci basamak tedavi hizmetleri</a:t>
            </a:r>
            <a:endParaRPr lang="tr-TR">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51903C4D-025E-C7CE-86DD-C31DCF29D722}"/>
              </a:ext>
            </a:extLst>
          </p:cNvPr>
          <p:cNvSpPr>
            <a:spLocks noGrp="1"/>
          </p:cNvSpPr>
          <p:nvPr>
            <p:ph idx="1"/>
          </p:nvPr>
        </p:nvSpPr>
        <p:spPr>
          <a:xfrm>
            <a:off x="4447308" y="591344"/>
            <a:ext cx="6906491" cy="5585619"/>
          </a:xfrm>
        </p:spPr>
        <p:txBody>
          <a:bodyPr anchor="ctr">
            <a:normAutofit/>
          </a:bodyPr>
          <a:lstStyle/>
          <a:p>
            <a:endParaRPr lang="tr-TR" sz="2200"/>
          </a:p>
          <a:p>
            <a:pPr marL="0" indent="0">
              <a:buNone/>
            </a:pPr>
            <a:r>
              <a:rPr lang="tr-TR" sz="2200"/>
              <a:t>Hastaların yataklı sağlık kurumlarına yatırılarak tedavileridir.</a:t>
            </a:r>
          </a:p>
          <a:p>
            <a:pPr marL="0" indent="0">
              <a:buNone/>
            </a:pPr>
            <a:endParaRPr lang="tr-TR" sz="2200"/>
          </a:p>
          <a:p>
            <a:pPr marL="0" indent="0">
              <a:buNone/>
            </a:pPr>
            <a:r>
              <a:rPr lang="tr-TR" sz="2200"/>
              <a:t>Temel amacı tedavi hizmeti sunmaktır.</a:t>
            </a:r>
          </a:p>
          <a:p>
            <a:pPr marL="0" indent="0">
              <a:buNone/>
            </a:pPr>
            <a:endParaRPr lang="tr-TR" sz="2200"/>
          </a:p>
          <a:p>
            <a:pPr marL="0" indent="0">
              <a:buNone/>
            </a:pPr>
            <a:r>
              <a:rPr lang="tr-TR" sz="2200"/>
              <a:t>Birinci basamakta tedavisi yapılamayan hastaların tedavisi hedeflenir.</a:t>
            </a:r>
          </a:p>
          <a:p>
            <a:pPr marL="0" indent="0">
              <a:buNone/>
            </a:pPr>
            <a:endParaRPr lang="tr-TR" sz="2200"/>
          </a:p>
          <a:p>
            <a:pPr marL="0" indent="0">
              <a:buNone/>
            </a:pPr>
            <a:r>
              <a:rPr lang="tr-TR" sz="2200"/>
              <a:t>Hastaların yatırılarak teşhis ve tedavi hizmetlerinin verildiği genel hastanelerdir. Bunlar, 50–100 yataklı ve 3–4 uzman hekimin çalıştığı hastaneler olabileceği gibi tam teşekküllü hastaneler de olabilir.</a:t>
            </a:r>
          </a:p>
          <a:p>
            <a:endParaRPr lang="tr-TR" sz="2200"/>
          </a:p>
        </p:txBody>
      </p:sp>
    </p:spTree>
    <p:extLst>
      <p:ext uri="{BB962C8B-B14F-4D97-AF65-F5344CB8AC3E}">
        <p14:creationId xmlns:p14="http://schemas.microsoft.com/office/powerpoint/2010/main" val="837261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434C3E9-2B49-57E6-F93F-87EDE5D529FD}"/>
              </a:ext>
            </a:extLst>
          </p:cNvPr>
          <p:cNvSpPr>
            <a:spLocks noGrp="1"/>
          </p:cNvSpPr>
          <p:nvPr>
            <p:ph type="title"/>
          </p:nvPr>
        </p:nvSpPr>
        <p:spPr>
          <a:xfrm>
            <a:off x="686834" y="1153572"/>
            <a:ext cx="3200400" cy="4461163"/>
          </a:xfrm>
        </p:spPr>
        <p:txBody>
          <a:bodyPr>
            <a:normAutofit/>
          </a:bodyPr>
          <a:lstStyle/>
          <a:p>
            <a:r>
              <a:rPr lang="tr-TR" i="1">
                <a:solidFill>
                  <a:srgbClr val="FFFFFF"/>
                </a:solidFill>
              </a:rPr>
              <a:t>Üçüncü basamak tedavi hizmetleri</a:t>
            </a:r>
            <a:endParaRPr lang="tr-TR">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237F179F-7A79-56CF-C431-1DA7DFAD6850}"/>
              </a:ext>
            </a:extLst>
          </p:cNvPr>
          <p:cNvSpPr>
            <a:spLocks noGrp="1"/>
          </p:cNvSpPr>
          <p:nvPr>
            <p:ph idx="1"/>
          </p:nvPr>
        </p:nvSpPr>
        <p:spPr>
          <a:xfrm>
            <a:off x="4447308" y="591344"/>
            <a:ext cx="6906491" cy="5585619"/>
          </a:xfrm>
        </p:spPr>
        <p:txBody>
          <a:bodyPr anchor="ctr">
            <a:normAutofit/>
          </a:bodyPr>
          <a:lstStyle/>
          <a:p>
            <a:pPr marL="0" indent="0">
              <a:buNone/>
            </a:pPr>
            <a:r>
              <a:rPr lang="tr-TR" sz="2400"/>
              <a:t>Tedavi amacı ön plandadır. </a:t>
            </a:r>
          </a:p>
          <a:p>
            <a:pPr marL="0" indent="0">
              <a:buNone/>
            </a:pPr>
            <a:endParaRPr lang="tr-TR" sz="2400"/>
          </a:p>
          <a:p>
            <a:pPr marL="0" indent="0">
              <a:buNone/>
            </a:pPr>
            <a:r>
              <a:rPr lang="tr-TR" sz="2400"/>
              <a:t>Birinci ve ikinci basamakta tedavi edilemeyen, yoğun bilgi ve teknolojik olanaklar gerektiren, karmaşık, ağır vakalara yönelik hizmetler sunulur.</a:t>
            </a:r>
          </a:p>
          <a:p>
            <a:pPr marL="0" indent="0">
              <a:buNone/>
            </a:pPr>
            <a:endParaRPr lang="tr-TR" sz="2400"/>
          </a:p>
          <a:p>
            <a:pPr marL="0" indent="0">
              <a:buNone/>
            </a:pPr>
            <a:r>
              <a:rPr lang="tr-TR" sz="2400"/>
              <a:t>Özel bir yaş grubuna, cinsiyete ya da belli bir hastalığı olan kişilere, o konuda en geniş imkanlara sahip yataklı tedavi kurumlarında verilen hizmettir.</a:t>
            </a:r>
          </a:p>
          <a:p>
            <a:pPr marL="0" indent="0">
              <a:buNone/>
            </a:pPr>
            <a:endParaRPr lang="tr-TR" sz="2400"/>
          </a:p>
          <a:p>
            <a:pPr marL="0" indent="0">
              <a:buNone/>
            </a:pPr>
            <a:r>
              <a:rPr lang="tr-TR" sz="2400"/>
              <a:t>Özel dal hastaneleridir. Kanser hastaneleri, sanatoryumlar, ruh sağlığı hastaneleri ve üniversite hastaneleri gibi.</a:t>
            </a:r>
          </a:p>
        </p:txBody>
      </p:sp>
    </p:spTree>
    <p:extLst>
      <p:ext uri="{BB962C8B-B14F-4D97-AF65-F5344CB8AC3E}">
        <p14:creationId xmlns:p14="http://schemas.microsoft.com/office/powerpoint/2010/main" val="10665821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E23BA51-0158-B7A5-5C03-591FF5838BC3}"/>
              </a:ext>
            </a:extLst>
          </p:cNvPr>
          <p:cNvSpPr>
            <a:spLocks noGrp="1"/>
          </p:cNvSpPr>
          <p:nvPr>
            <p:ph type="title"/>
          </p:nvPr>
        </p:nvSpPr>
        <p:spPr>
          <a:xfrm>
            <a:off x="6513788" y="365125"/>
            <a:ext cx="4840010" cy="1807305"/>
          </a:xfrm>
        </p:spPr>
        <p:txBody>
          <a:bodyPr>
            <a:normAutofit/>
          </a:bodyPr>
          <a:lstStyle/>
          <a:p>
            <a:r>
              <a:rPr lang="tr-TR" dirty="0"/>
              <a:t>Rehabilitasyon Hizmetleri</a:t>
            </a:r>
          </a:p>
        </p:txBody>
      </p:sp>
      <p:sp>
        <p:nvSpPr>
          <p:cNvPr id="3" name="İçerik Yer Tutucusu 2">
            <a:extLst>
              <a:ext uri="{FF2B5EF4-FFF2-40B4-BE49-F238E27FC236}">
                <a16:creationId xmlns:a16="http://schemas.microsoft.com/office/drawing/2014/main" id="{6CC7031A-917B-14DB-D10B-D80B71A73BFF}"/>
              </a:ext>
            </a:extLst>
          </p:cNvPr>
          <p:cNvSpPr>
            <a:spLocks noGrp="1"/>
          </p:cNvSpPr>
          <p:nvPr>
            <p:ph idx="1"/>
          </p:nvPr>
        </p:nvSpPr>
        <p:spPr>
          <a:xfrm>
            <a:off x="6513788" y="2333297"/>
            <a:ext cx="4840010" cy="3843666"/>
          </a:xfrm>
        </p:spPr>
        <p:txBody>
          <a:bodyPr>
            <a:normAutofit/>
          </a:bodyPr>
          <a:lstStyle/>
          <a:p>
            <a:pPr marL="0" indent="0">
              <a:buNone/>
            </a:pPr>
            <a:r>
              <a:rPr lang="tr-TR" sz="1700"/>
              <a:t>Hastalık ve kaza sonucunda kişilerin kaybettikleri bedensel ve zihinsel becerilerinin tekrar kazandırılmasına yönelik hizmetlerdir.</a:t>
            </a:r>
          </a:p>
          <a:p>
            <a:r>
              <a:rPr lang="tr-TR" sz="1700" b="1" i="1"/>
              <a:t>Tıbbi rehabilitasyon: </a:t>
            </a:r>
            <a:r>
              <a:rPr lang="tr-TR" sz="1700"/>
              <a:t>Bedensel kalıcı bozukluk ve sakatlıkların düzeltilmesi, yaşam kalitesinin artırılması amacıyla verilen hizmetlerdir.</a:t>
            </a:r>
          </a:p>
          <a:p>
            <a:r>
              <a:rPr lang="tr-TR" sz="1700" b="1" i="1"/>
              <a:t>Sosyal rehabilitasyon: </a:t>
            </a:r>
            <a:r>
              <a:rPr lang="tr-TR" sz="1700"/>
              <a:t>Sakat veya özürlü olan kişilerin günlük hayata aktif olarak katılması, başkalarına bağımlı olmadan yaşayabilmesi amacıyla yapılan, işe uyum sağlama, yeni iş bulma ya da öğretme türünden çalışmaları kapsar.</a:t>
            </a:r>
          </a:p>
          <a:p>
            <a:endParaRPr lang="tr-TR" sz="1700"/>
          </a:p>
        </p:txBody>
      </p:sp>
      <p:pic>
        <p:nvPicPr>
          <p:cNvPr id="5" name="Picture 4" descr="Birbirlerinin ellerini tutan iki kişi">
            <a:extLst>
              <a:ext uri="{FF2B5EF4-FFF2-40B4-BE49-F238E27FC236}">
                <a16:creationId xmlns:a16="http://schemas.microsoft.com/office/drawing/2014/main" id="{24AFE4E3-4DC7-8C78-EF36-CDB9CBD0BC59}"/>
              </a:ext>
            </a:extLst>
          </p:cNvPr>
          <p:cNvPicPr>
            <a:picLocks noChangeAspect="1"/>
          </p:cNvPicPr>
          <p:nvPr/>
        </p:nvPicPr>
        <p:blipFill>
          <a:blip r:embed="rId2"/>
          <a:srcRect l="17179" r="23286" b="-1"/>
          <a:stretch>
            <a:fillRect/>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Tree>
    <p:extLst>
      <p:ext uri="{BB962C8B-B14F-4D97-AF65-F5344CB8AC3E}">
        <p14:creationId xmlns:p14="http://schemas.microsoft.com/office/powerpoint/2010/main" val="8521177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çerik Yer Tutucusu 4">
            <a:extLst>
              <a:ext uri="{FF2B5EF4-FFF2-40B4-BE49-F238E27FC236}">
                <a16:creationId xmlns:a16="http://schemas.microsoft.com/office/drawing/2014/main" id="{3E0B650C-B3E8-BCB5-700B-CB262237E24E}"/>
              </a:ext>
            </a:extLst>
          </p:cNvPr>
          <p:cNvPicPr>
            <a:picLocks noGrp="1" noChangeAspect="1"/>
          </p:cNvPicPr>
          <p:nvPr>
            <p:ph idx="1"/>
          </p:nvPr>
        </p:nvPicPr>
        <p:blipFill>
          <a:blip r:embed="rId2"/>
          <a:stretch>
            <a:fillRect/>
          </a:stretch>
        </p:blipFill>
        <p:spPr>
          <a:xfrm>
            <a:off x="2812243" y="457200"/>
            <a:ext cx="6567514" cy="5943600"/>
          </a:xfrm>
          <a:prstGeom prst="rect">
            <a:avLst/>
          </a:prstGeom>
        </p:spPr>
      </p:pic>
    </p:spTree>
    <p:extLst>
      <p:ext uri="{BB962C8B-B14F-4D97-AF65-F5344CB8AC3E}">
        <p14:creationId xmlns:p14="http://schemas.microsoft.com/office/powerpoint/2010/main" val="6954807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D6613C-93F8-DF42-0C0B-D6B121D92CA6}"/>
              </a:ext>
            </a:extLst>
          </p:cNvPr>
          <p:cNvSpPr>
            <a:spLocks noGrp="1"/>
          </p:cNvSpPr>
          <p:nvPr>
            <p:ph type="title"/>
          </p:nvPr>
        </p:nvSpPr>
        <p:spPr>
          <a:xfrm>
            <a:off x="6513788" y="365125"/>
            <a:ext cx="4840010" cy="1807305"/>
          </a:xfrm>
        </p:spPr>
        <p:txBody>
          <a:bodyPr>
            <a:normAutofit/>
          </a:bodyPr>
          <a:lstStyle/>
          <a:p>
            <a:r>
              <a:rPr lang="tr-TR" dirty="0"/>
              <a:t>Sağlık Kurumları</a:t>
            </a:r>
          </a:p>
        </p:txBody>
      </p:sp>
      <p:sp>
        <p:nvSpPr>
          <p:cNvPr id="3" name="İçerik Yer Tutucusu 2">
            <a:extLst>
              <a:ext uri="{FF2B5EF4-FFF2-40B4-BE49-F238E27FC236}">
                <a16:creationId xmlns:a16="http://schemas.microsoft.com/office/drawing/2014/main" id="{CF434A50-2080-811E-EC11-3FB44F809D2B}"/>
              </a:ext>
            </a:extLst>
          </p:cNvPr>
          <p:cNvSpPr>
            <a:spLocks noGrp="1"/>
          </p:cNvSpPr>
          <p:nvPr>
            <p:ph idx="1"/>
          </p:nvPr>
        </p:nvSpPr>
        <p:spPr>
          <a:xfrm>
            <a:off x="6513788" y="2333297"/>
            <a:ext cx="4840010" cy="3843666"/>
          </a:xfrm>
        </p:spPr>
        <p:txBody>
          <a:bodyPr>
            <a:normAutofit/>
          </a:bodyPr>
          <a:lstStyle/>
          <a:p>
            <a:pPr marL="0" indent="0">
              <a:buNone/>
            </a:pPr>
            <a:r>
              <a:rPr lang="tr-TR" sz="2000"/>
              <a:t>Koruyucu Sağlık Hizmeti Veren Kurumlar </a:t>
            </a:r>
          </a:p>
          <a:p>
            <a:endParaRPr lang="tr-TR" sz="2000"/>
          </a:p>
          <a:p>
            <a:r>
              <a:rPr lang="tr-TR" sz="2000"/>
              <a:t>İşyeri Hekimlikleri </a:t>
            </a:r>
          </a:p>
          <a:p>
            <a:endParaRPr lang="tr-TR" sz="2000"/>
          </a:p>
          <a:p>
            <a:r>
              <a:rPr lang="tr-TR" sz="2000"/>
              <a:t>Toplum Sağlığı Merkezleri</a:t>
            </a:r>
          </a:p>
        </p:txBody>
      </p:sp>
      <p:pic>
        <p:nvPicPr>
          <p:cNvPr id="5" name="Picture 4" descr="Koyu tahta 'da acil durum tıbbi setin üst görünümü">
            <a:extLst>
              <a:ext uri="{FF2B5EF4-FFF2-40B4-BE49-F238E27FC236}">
                <a16:creationId xmlns:a16="http://schemas.microsoft.com/office/drawing/2014/main" id="{8DF2CF1D-6171-378A-B69C-4888658247CC}"/>
              </a:ext>
            </a:extLst>
          </p:cNvPr>
          <p:cNvPicPr>
            <a:picLocks noChangeAspect="1"/>
          </p:cNvPicPr>
          <p:nvPr/>
        </p:nvPicPr>
        <p:blipFill>
          <a:blip r:embed="rId2"/>
          <a:srcRect l="40463" r="2" b="-1"/>
          <a:stretch>
            <a:fillRect/>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Tree>
    <p:extLst>
      <p:ext uri="{BB962C8B-B14F-4D97-AF65-F5344CB8AC3E}">
        <p14:creationId xmlns:p14="http://schemas.microsoft.com/office/powerpoint/2010/main" val="27321817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2B5A0B6-0604-D6EF-5CBC-E767860EE959}"/>
              </a:ext>
            </a:extLst>
          </p:cNvPr>
          <p:cNvSpPr>
            <a:spLocks noGrp="1"/>
          </p:cNvSpPr>
          <p:nvPr>
            <p:ph type="title"/>
          </p:nvPr>
        </p:nvSpPr>
        <p:spPr>
          <a:xfrm>
            <a:off x="838201" y="365125"/>
            <a:ext cx="5251316" cy="1807305"/>
          </a:xfrm>
        </p:spPr>
        <p:txBody>
          <a:bodyPr>
            <a:normAutofit/>
          </a:bodyPr>
          <a:lstStyle/>
          <a:p>
            <a:r>
              <a:rPr lang="tr-TR" dirty="0"/>
              <a:t>Tedavi Hizmeti Veren Kurumlar</a:t>
            </a:r>
          </a:p>
        </p:txBody>
      </p:sp>
      <p:sp>
        <p:nvSpPr>
          <p:cNvPr id="3" name="İçerik Yer Tutucusu 2">
            <a:extLst>
              <a:ext uri="{FF2B5EF4-FFF2-40B4-BE49-F238E27FC236}">
                <a16:creationId xmlns:a16="http://schemas.microsoft.com/office/drawing/2014/main" id="{918DBFBD-3FC5-FA18-9925-E6919C7F1705}"/>
              </a:ext>
            </a:extLst>
          </p:cNvPr>
          <p:cNvSpPr>
            <a:spLocks noGrp="1"/>
          </p:cNvSpPr>
          <p:nvPr>
            <p:ph idx="1"/>
          </p:nvPr>
        </p:nvSpPr>
        <p:spPr>
          <a:xfrm>
            <a:off x="838200" y="2333297"/>
            <a:ext cx="4619621" cy="3843666"/>
          </a:xfrm>
        </p:spPr>
        <p:txBody>
          <a:bodyPr>
            <a:normAutofit/>
          </a:bodyPr>
          <a:lstStyle/>
          <a:p>
            <a:r>
              <a:rPr lang="tr-TR" sz="1900"/>
              <a:t>Hastaneler, </a:t>
            </a:r>
          </a:p>
          <a:p>
            <a:r>
              <a:rPr lang="tr-TR" sz="1900"/>
              <a:t>Tıp merkezleri, </a:t>
            </a:r>
          </a:p>
          <a:p>
            <a:r>
              <a:rPr lang="tr-TR" sz="1900"/>
              <a:t>Teşhis merkezleri, </a:t>
            </a:r>
          </a:p>
          <a:p>
            <a:r>
              <a:rPr lang="tr-TR" sz="1900"/>
              <a:t>Özel dal merkezleri, </a:t>
            </a:r>
          </a:p>
          <a:p>
            <a:r>
              <a:rPr lang="tr-TR" sz="1900"/>
              <a:t>Poliklinikler,</a:t>
            </a:r>
          </a:p>
          <a:p>
            <a:r>
              <a:rPr lang="tr-TR" sz="1900"/>
              <a:t>Muayenehaneler, </a:t>
            </a:r>
          </a:p>
          <a:p>
            <a:r>
              <a:rPr lang="tr-TR" sz="1900"/>
              <a:t>Evde Bakım Merkezleri, </a:t>
            </a:r>
          </a:p>
          <a:p>
            <a:r>
              <a:rPr lang="tr-TR" sz="1900"/>
              <a:t>Terminal Dönem Bakım Merkezleri, </a:t>
            </a:r>
          </a:p>
          <a:p>
            <a:r>
              <a:rPr lang="tr-TR" sz="1900"/>
              <a:t>Diyaliz Merkezleri.</a:t>
            </a:r>
          </a:p>
          <a:p>
            <a:r>
              <a:rPr lang="tr-TR" sz="1900"/>
              <a:t>Aile Sağlığı Merkezleri</a:t>
            </a:r>
          </a:p>
        </p:txBody>
      </p:sp>
      <p:pic>
        <p:nvPicPr>
          <p:cNvPr id="5" name="Picture 4" descr="Açık kapılar">
            <a:extLst>
              <a:ext uri="{FF2B5EF4-FFF2-40B4-BE49-F238E27FC236}">
                <a16:creationId xmlns:a16="http://schemas.microsoft.com/office/drawing/2014/main" id="{C6EF4F4B-8F9C-8FA3-4B6F-26C0FBBC2B85}"/>
              </a:ext>
            </a:extLst>
          </p:cNvPr>
          <p:cNvPicPr>
            <a:picLocks noChangeAspect="1"/>
          </p:cNvPicPr>
          <p:nvPr/>
        </p:nvPicPr>
        <p:blipFill>
          <a:blip r:embed="rId2"/>
          <a:srcRect l="34680" r="7283" b="-1"/>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876444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DB1BC10-E809-A066-8E0B-E68B580F3798}"/>
              </a:ext>
            </a:extLst>
          </p:cNvPr>
          <p:cNvPicPr>
            <a:picLocks noChangeAspect="1"/>
          </p:cNvPicPr>
          <p:nvPr/>
        </p:nvPicPr>
        <p:blipFill>
          <a:blip r:embed="rId2">
            <a:duotone>
              <a:schemeClr val="bg2">
                <a:shade val="45000"/>
                <a:satMod val="135000"/>
              </a:schemeClr>
              <a:prstClr val="white"/>
            </a:duotone>
          </a:blip>
          <a:srcRect b="6250"/>
          <a:stretch>
            <a:fillRect/>
          </a:stretch>
        </p:blipFill>
        <p:spPr>
          <a:xfrm>
            <a:off x="20" y="10"/>
            <a:ext cx="12191980" cy="6857990"/>
          </a:xfrm>
          <a:prstGeom prst="rect">
            <a:avLst/>
          </a:prstGeom>
        </p:spPr>
      </p:pic>
      <p:graphicFrame>
        <p:nvGraphicFramePr>
          <p:cNvPr id="5" name="İçerik Yer Tutucusu 2">
            <a:extLst>
              <a:ext uri="{FF2B5EF4-FFF2-40B4-BE49-F238E27FC236}">
                <a16:creationId xmlns:a16="http://schemas.microsoft.com/office/drawing/2014/main" id="{334FDE9B-043F-0C6F-AB5A-D876C85BD78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76912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EDA8AFF-4397-80C5-F623-65B5AAE49AFC}"/>
              </a:ext>
            </a:extLst>
          </p:cNvPr>
          <p:cNvSpPr>
            <a:spLocks noGrp="1"/>
          </p:cNvSpPr>
          <p:nvPr>
            <p:ph type="title"/>
          </p:nvPr>
        </p:nvSpPr>
        <p:spPr>
          <a:xfrm>
            <a:off x="836679" y="723898"/>
            <a:ext cx="6002110" cy="1495425"/>
          </a:xfrm>
        </p:spPr>
        <p:txBody>
          <a:bodyPr>
            <a:normAutofit/>
          </a:bodyPr>
          <a:lstStyle/>
          <a:p>
            <a:r>
              <a:rPr lang="tr-TR" sz="4000"/>
              <a:t>Ayakta Teşhis ve Tedavi Yapılan Özel Sağlık Kurumlar</a:t>
            </a:r>
          </a:p>
        </p:txBody>
      </p:sp>
      <p:graphicFrame>
        <p:nvGraphicFramePr>
          <p:cNvPr id="5" name="İçerik Yer Tutucusu 2">
            <a:extLst>
              <a:ext uri="{FF2B5EF4-FFF2-40B4-BE49-F238E27FC236}">
                <a16:creationId xmlns:a16="http://schemas.microsoft.com/office/drawing/2014/main" id="{D4393403-899A-A466-878C-85EEED77285C}"/>
              </a:ext>
            </a:extLst>
          </p:cNvPr>
          <p:cNvGraphicFramePr>
            <a:graphicFrameLocks noGrp="1"/>
          </p:cNvGraphicFramePr>
          <p:nvPr>
            <p:ph idx="1"/>
          </p:nvPr>
        </p:nvGraphicFramePr>
        <p:xfrm>
          <a:off x="836680" y="2405067"/>
          <a:ext cx="6002110" cy="3729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13FA4524-8C1C-50CA-B4C1-520C65307F05}"/>
              </a:ext>
            </a:extLst>
          </p:cNvPr>
          <p:cNvPicPr>
            <a:picLocks noChangeAspect="1"/>
          </p:cNvPicPr>
          <p:nvPr/>
        </p:nvPicPr>
        <p:blipFill>
          <a:blip r:embed="rId7"/>
          <a:srcRect l="26619" r="24970"/>
          <a:stretch>
            <a:fillRect/>
          </a:stretch>
        </p:blipFill>
        <p:spPr>
          <a:xfrm>
            <a:off x="7199440" y="10"/>
            <a:ext cx="4992560" cy="6857990"/>
          </a:xfrm>
          <a:prstGeom prst="rect">
            <a:avLst/>
          </a:prstGeom>
          <a:effectLst/>
        </p:spPr>
      </p:pic>
    </p:spTree>
    <p:extLst>
      <p:ext uri="{BB962C8B-B14F-4D97-AF65-F5344CB8AC3E}">
        <p14:creationId xmlns:p14="http://schemas.microsoft.com/office/powerpoint/2010/main" val="20108097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68F31EA-5A84-6ECB-31AE-32BC18AE0E12}"/>
              </a:ext>
            </a:extLst>
          </p:cNvPr>
          <p:cNvSpPr>
            <a:spLocks noGrp="1"/>
          </p:cNvSpPr>
          <p:nvPr>
            <p:ph type="title"/>
          </p:nvPr>
        </p:nvSpPr>
        <p:spPr>
          <a:xfrm>
            <a:off x="686834" y="1153572"/>
            <a:ext cx="3200400" cy="4461163"/>
          </a:xfrm>
        </p:spPr>
        <p:txBody>
          <a:bodyPr>
            <a:normAutofit/>
          </a:bodyPr>
          <a:lstStyle/>
          <a:p>
            <a:r>
              <a:rPr lang="tr-TR">
                <a:solidFill>
                  <a:srgbClr val="FFFFFF"/>
                </a:solidFill>
              </a:rPr>
              <a:t>Tıp Merkezleri</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480298F0-C568-DF03-C726-BA5C5111D27A}"/>
              </a:ext>
            </a:extLst>
          </p:cNvPr>
          <p:cNvSpPr>
            <a:spLocks noGrp="1"/>
          </p:cNvSpPr>
          <p:nvPr>
            <p:ph idx="1"/>
          </p:nvPr>
        </p:nvSpPr>
        <p:spPr>
          <a:xfrm>
            <a:off x="4447308" y="591344"/>
            <a:ext cx="6906491" cy="5585619"/>
          </a:xfrm>
        </p:spPr>
        <p:txBody>
          <a:bodyPr anchor="ctr">
            <a:normAutofit/>
          </a:bodyPr>
          <a:lstStyle/>
          <a:p>
            <a:r>
              <a:rPr lang="tr-TR" dirty="0"/>
              <a:t>Klinik uzmanlık dallarında en az iki tam ve iki kısmî zamanlı uzman hekim çalışması gereken, </a:t>
            </a:r>
          </a:p>
          <a:p>
            <a:pPr marL="0" indent="0">
              <a:buNone/>
            </a:pPr>
            <a:endParaRPr lang="tr-TR" dirty="0"/>
          </a:p>
          <a:p>
            <a:r>
              <a:rPr lang="tr-TR" dirty="0"/>
              <a:t>Faaliyeti dallarının gerekli şartlara sahip</a:t>
            </a:r>
          </a:p>
          <a:p>
            <a:pPr marL="0" indent="0">
              <a:buNone/>
            </a:pPr>
            <a:r>
              <a:rPr lang="tr-TR" dirty="0"/>
              <a:t> </a:t>
            </a:r>
          </a:p>
          <a:p>
            <a:r>
              <a:rPr lang="tr-TR" dirty="0"/>
              <a:t>Ağız ve diş sağlığı hizmeti var ise her diş hekimine bir diş ünitesi olması gereken sağlık kurumudur.</a:t>
            </a:r>
          </a:p>
        </p:txBody>
      </p:sp>
    </p:spTree>
    <p:extLst>
      <p:ext uri="{BB962C8B-B14F-4D97-AF65-F5344CB8AC3E}">
        <p14:creationId xmlns:p14="http://schemas.microsoft.com/office/powerpoint/2010/main" val="779319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4A7B0F8-E9C7-D080-28E6-2CDDC34EFFA5}"/>
              </a:ext>
            </a:extLst>
          </p:cNvPr>
          <p:cNvSpPr>
            <a:spLocks noGrp="1"/>
          </p:cNvSpPr>
          <p:nvPr>
            <p:ph type="title"/>
          </p:nvPr>
        </p:nvSpPr>
        <p:spPr>
          <a:xfrm>
            <a:off x="1171074" y="1396686"/>
            <a:ext cx="3240506" cy="4064628"/>
          </a:xfrm>
        </p:spPr>
        <p:txBody>
          <a:bodyPr>
            <a:normAutofit/>
          </a:bodyPr>
          <a:lstStyle/>
          <a:p>
            <a:r>
              <a:rPr lang="tr-TR">
                <a:solidFill>
                  <a:srgbClr val="FFFFFF"/>
                </a:solidFill>
              </a:rPr>
              <a:t>Poliklinikler</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BE7F04F0-D1AB-515F-B0BB-6FFCEF649AF2}"/>
              </a:ext>
            </a:extLst>
          </p:cNvPr>
          <p:cNvSpPr>
            <a:spLocks noGrp="1"/>
          </p:cNvSpPr>
          <p:nvPr>
            <p:ph idx="1"/>
          </p:nvPr>
        </p:nvSpPr>
        <p:spPr>
          <a:xfrm>
            <a:off x="5370153" y="1526033"/>
            <a:ext cx="5536397" cy="3935281"/>
          </a:xfrm>
        </p:spPr>
        <p:txBody>
          <a:bodyPr>
            <a:normAutofit/>
          </a:bodyPr>
          <a:lstStyle/>
          <a:p>
            <a:r>
              <a:rPr lang="tr-TR" dirty="0"/>
              <a:t>En az iki hekim tarafından müşterek açılabilen, faaliyet alanı ile ilgili asgari şartları taşıyan sağlık kurumudur.</a:t>
            </a:r>
          </a:p>
        </p:txBody>
      </p:sp>
    </p:spTree>
    <p:extLst>
      <p:ext uri="{BB962C8B-B14F-4D97-AF65-F5344CB8AC3E}">
        <p14:creationId xmlns:p14="http://schemas.microsoft.com/office/powerpoint/2010/main" val="40576633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9DEE25E0-6CBF-A96A-A9DE-B7A568553718}"/>
              </a:ext>
            </a:extLst>
          </p:cNvPr>
          <p:cNvSpPr>
            <a:spLocks noGrp="1"/>
          </p:cNvSpPr>
          <p:nvPr>
            <p:ph type="title"/>
          </p:nvPr>
        </p:nvSpPr>
        <p:spPr>
          <a:xfrm>
            <a:off x="686834" y="1153572"/>
            <a:ext cx="3200400" cy="4461163"/>
          </a:xfrm>
        </p:spPr>
        <p:txBody>
          <a:bodyPr>
            <a:normAutofit/>
          </a:bodyPr>
          <a:lstStyle/>
          <a:p>
            <a:r>
              <a:rPr lang="tr-TR" sz="4100">
                <a:solidFill>
                  <a:srgbClr val="FFFFFF"/>
                </a:solidFill>
              </a:rPr>
              <a:t>Muayenehane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52E3F461-6203-505D-8E3F-584283B831C2}"/>
              </a:ext>
            </a:extLst>
          </p:cNvPr>
          <p:cNvSpPr>
            <a:spLocks noGrp="1"/>
          </p:cNvSpPr>
          <p:nvPr>
            <p:ph idx="1"/>
          </p:nvPr>
        </p:nvSpPr>
        <p:spPr>
          <a:xfrm>
            <a:off x="4447308" y="591344"/>
            <a:ext cx="6906491" cy="5585619"/>
          </a:xfrm>
        </p:spPr>
        <p:txBody>
          <a:bodyPr anchor="ctr">
            <a:normAutofit/>
          </a:bodyPr>
          <a:lstStyle/>
          <a:p>
            <a:pPr marL="0" indent="0">
              <a:buNone/>
            </a:pPr>
            <a:r>
              <a:rPr lang="tr-TR" dirty="0"/>
              <a:t> Bir hekim tarafından mesleğini serbest olarak icra etmek üzere açılan, cerrahi ve girişimsel tıbbi işlemlerin yapılmadığı sağlık kurumudur.</a:t>
            </a:r>
          </a:p>
        </p:txBody>
      </p:sp>
    </p:spTree>
    <p:extLst>
      <p:ext uri="{BB962C8B-B14F-4D97-AF65-F5344CB8AC3E}">
        <p14:creationId xmlns:p14="http://schemas.microsoft.com/office/powerpoint/2010/main" val="30170748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CAF3EA20-4EE6-28CD-B460-D4723EF92F56}"/>
              </a:ext>
            </a:extLst>
          </p:cNvPr>
          <p:cNvSpPr>
            <a:spLocks noGrp="1"/>
          </p:cNvSpPr>
          <p:nvPr>
            <p:ph type="title"/>
          </p:nvPr>
        </p:nvSpPr>
        <p:spPr>
          <a:xfrm>
            <a:off x="4572001" y="601744"/>
            <a:ext cx="6781800" cy="1338696"/>
          </a:xfrm>
        </p:spPr>
        <p:txBody>
          <a:bodyPr>
            <a:normAutofit/>
          </a:bodyPr>
          <a:lstStyle/>
          <a:p>
            <a:r>
              <a:rPr lang="tr-TR"/>
              <a:t>Hastane</a:t>
            </a:r>
            <a:endParaRPr lang="tr-TR" dirty="0"/>
          </a:p>
        </p:txBody>
      </p:sp>
      <p:pic>
        <p:nvPicPr>
          <p:cNvPr id="5" name="Picture 4">
            <a:extLst>
              <a:ext uri="{FF2B5EF4-FFF2-40B4-BE49-F238E27FC236}">
                <a16:creationId xmlns:a16="http://schemas.microsoft.com/office/drawing/2014/main" id="{FE5973FE-2763-704E-B8E8-E371EF749BCC}"/>
              </a:ext>
            </a:extLst>
          </p:cNvPr>
          <p:cNvPicPr>
            <a:picLocks noChangeAspect="1"/>
          </p:cNvPicPr>
          <p:nvPr/>
        </p:nvPicPr>
        <p:blipFill>
          <a:blip r:embed="rId2"/>
          <a:srcRect l="17397" r="51807"/>
          <a:stretch>
            <a:fillRect/>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İçerik Yer Tutucusu 2">
            <a:extLst>
              <a:ext uri="{FF2B5EF4-FFF2-40B4-BE49-F238E27FC236}">
                <a16:creationId xmlns:a16="http://schemas.microsoft.com/office/drawing/2014/main" id="{6C838693-B2B6-F6B7-9A65-FD1E35D68344}"/>
              </a:ext>
            </a:extLst>
          </p:cNvPr>
          <p:cNvSpPr>
            <a:spLocks noGrp="1"/>
          </p:cNvSpPr>
          <p:nvPr>
            <p:ph idx="1"/>
          </p:nvPr>
        </p:nvSpPr>
        <p:spPr>
          <a:xfrm>
            <a:off x="4572001" y="2201958"/>
            <a:ext cx="6781800" cy="3900730"/>
          </a:xfrm>
        </p:spPr>
        <p:txBody>
          <a:bodyPr anchor="t">
            <a:normAutofit/>
          </a:bodyPr>
          <a:lstStyle/>
          <a:p>
            <a:r>
              <a:rPr lang="tr-TR" sz="2000"/>
              <a:t>Hasta ve yaralıların, hastalıktan şüphe edenlerin ve sağlık durumlarını kontrol ettirmek isteyenlerin ayaktan veya yatarak muayene, müşahade, teşhis, tedavi ve rehabilite edildikleri,aynı zamanda doğum yapılan kurumlardır.</a:t>
            </a:r>
          </a:p>
        </p:txBody>
      </p:sp>
    </p:spTree>
    <p:extLst>
      <p:ext uri="{BB962C8B-B14F-4D97-AF65-F5344CB8AC3E}">
        <p14:creationId xmlns:p14="http://schemas.microsoft.com/office/powerpoint/2010/main" val="13853339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74B7968-BFF4-3BCA-16B1-8B8B5DA786C3}"/>
              </a:ext>
            </a:extLst>
          </p:cNvPr>
          <p:cNvPicPr>
            <a:picLocks noChangeAspect="1"/>
          </p:cNvPicPr>
          <p:nvPr/>
        </p:nvPicPr>
        <p:blipFill>
          <a:blip r:embed="rId2">
            <a:duotone>
              <a:schemeClr val="bg2">
                <a:shade val="45000"/>
                <a:satMod val="135000"/>
              </a:schemeClr>
              <a:prstClr val="white"/>
            </a:duotone>
          </a:blip>
          <a:srcRect t="7930" b="15278"/>
          <a:stretch>
            <a:fillRect/>
          </a:stretch>
        </p:blipFill>
        <p:spPr>
          <a:xfrm>
            <a:off x="20" y="10"/>
            <a:ext cx="12191980" cy="6857990"/>
          </a:xfrm>
          <a:prstGeom prst="rect">
            <a:avLst/>
          </a:prstGeom>
        </p:spPr>
      </p:pic>
      <p:sp>
        <p:nvSpPr>
          <p:cNvPr id="2" name="Başlık 1">
            <a:extLst>
              <a:ext uri="{FF2B5EF4-FFF2-40B4-BE49-F238E27FC236}">
                <a16:creationId xmlns:a16="http://schemas.microsoft.com/office/drawing/2014/main" id="{28378C6C-DD27-8DC0-D991-56FD62F3D77F}"/>
              </a:ext>
            </a:extLst>
          </p:cNvPr>
          <p:cNvSpPr>
            <a:spLocks noGrp="1"/>
          </p:cNvSpPr>
          <p:nvPr>
            <p:ph type="title"/>
          </p:nvPr>
        </p:nvSpPr>
        <p:spPr/>
        <p:txBody>
          <a:bodyPr>
            <a:normAutofit/>
          </a:bodyPr>
          <a:lstStyle/>
          <a:p>
            <a:r>
              <a:rPr lang="tr-TR" dirty="0"/>
              <a:t>Sağlık Kurumlarının Özellikleri</a:t>
            </a:r>
          </a:p>
        </p:txBody>
      </p:sp>
      <p:graphicFrame>
        <p:nvGraphicFramePr>
          <p:cNvPr id="5" name="İçerik Yer Tutucusu 2">
            <a:extLst>
              <a:ext uri="{FF2B5EF4-FFF2-40B4-BE49-F238E27FC236}">
                <a16:creationId xmlns:a16="http://schemas.microsoft.com/office/drawing/2014/main" id="{B3962E25-32D7-107B-A379-D56854B49D8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81119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2FF0EBB-0BCF-BBF3-3D1F-B6A6918E2BFB}"/>
              </a:ext>
            </a:extLst>
          </p:cNvPr>
          <p:cNvSpPr>
            <a:spLocks noGrp="1"/>
          </p:cNvSpPr>
          <p:nvPr>
            <p:ph type="title"/>
          </p:nvPr>
        </p:nvSpPr>
        <p:spPr>
          <a:xfrm>
            <a:off x="6513788" y="365125"/>
            <a:ext cx="4840010" cy="1807305"/>
          </a:xfrm>
        </p:spPr>
        <p:txBody>
          <a:bodyPr>
            <a:normAutofit/>
          </a:bodyPr>
          <a:lstStyle/>
          <a:p>
            <a:r>
              <a:rPr lang="tr-TR" dirty="0"/>
              <a:t>Sağlık Hizmetlerinin Kullanımı</a:t>
            </a:r>
          </a:p>
        </p:txBody>
      </p:sp>
      <p:sp>
        <p:nvSpPr>
          <p:cNvPr id="3" name="İçerik Yer Tutucusu 2">
            <a:extLst>
              <a:ext uri="{FF2B5EF4-FFF2-40B4-BE49-F238E27FC236}">
                <a16:creationId xmlns:a16="http://schemas.microsoft.com/office/drawing/2014/main" id="{B27BD481-0E45-CC84-9844-F4177FA86F6A}"/>
              </a:ext>
            </a:extLst>
          </p:cNvPr>
          <p:cNvSpPr>
            <a:spLocks noGrp="1"/>
          </p:cNvSpPr>
          <p:nvPr>
            <p:ph idx="1"/>
          </p:nvPr>
        </p:nvSpPr>
        <p:spPr>
          <a:xfrm>
            <a:off x="6513788" y="2333297"/>
            <a:ext cx="4840010" cy="3843666"/>
          </a:xfrm>
        </p:spPr>
        <p:txBody>
          <a:bodyPr>
            <a:normAutofit/>
          </a:bodyPr>
          <a:lstStyle/>
          <a:p>
            <a:r>
              <a:rPr lang="tr-TR" sz="2000"/>
              <a:t>Bireylerin sağlık hizmeti kullanımını etkileyen çeşitli faktörler vardır.</a:t>
            </a:r>
          </a:p>
          <a:p>
            <a:pPr marL="0" indent="0">
              <a:buNone/>
            </a:pPr>
            <a:endParaRPr lang="tr-TR" sz="2000"/>
          </a:p>
          <a:p>
            <a:pPr marL="0" indent="0">
              <a:buNone/>
            </a:pPr>
            <a:r>
              <a:rPr lang="tr-TR" sz="2000"/>
              <a:t>Hizmet kullanımını etkileyen ana faktörler: </a:t>
            </a:r>
          </a:p>
          <a:p>
            <a:r>
              <a:rPr lang="tr-TR" sz="2000"/>
              <a:t>Hazırlayıcı faktörler </a:t>
            </a:r>
          </a:p>
          <a:p>
            <a:r>
              <a:rPr lang="tr-TR" sz="2000"/>
              <a:t>Kolaylaştırıcı faktörler </a:t>
            </a:r>
          </a:p>
          <a:p>
            <a:r>
              <a:rPr lang="tr-TR" sz="2000"/>
              <a:t>Gereksinim faktörleri</a:t>
            </a:r>
          </a:p>
        </p:txBody>
      </p:sp>
      <p:pic>
        <p:nvPicPr>
          <p:cNvPr id="5" name="Picture 4" descr="Üzerinde doktorların kullandığı gereçler bulunan pembe bir masa">
            <a:extLst>
              <a:ext uri="{FF2B5EF4-FFF2-40B4-BE49-F238E27FC236}">
                <a16:creationId xmlns:a16="http://schemas.microsoft.com/office/drawing/2014/main" id="{FD7A322F-64C5-4B46-2952-A4D462DFA2AC}"/>
              </a:ext>
            </a:extLst>
          </p:cNvPr>
          <p:cNvPicPr>
            <a:picLocks noChangeAspect="1"/>
          </p:cNvPicPr>
          <p:nvPr/>
        </p:nvPicPr>
        <p:blipFill>
          <a:blip r:embed="rId2"/>
          <a:srcRect l="40467" r="-1" b="-1"/>
          <a:stretch>
            <a:fillRect/>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Tree>
    <p:extLst>
      <p:ext uri="{BB962C8B-B14F-4D97-AF65-F5344CB8AC3E}">
        <p14:creationId xmlns:p14="http://schemas.microsoft.com/office/powerpoint/2010/main" val="5959753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D361759-BA3F-742E-0C24-0BFAF1C3867B}"/>
              </a:ext>
            </a:extLst>
          </p:cNvPr>
          <p:cNvSpPr>
            <a:spLocks noGrp="1"/>
          </p:cNvSpPr>
          <p:nvPr>
            <p:ph type="title"/>
          </p:nvPr>
        </p:nvSpPr>
        <p:spPr>
          <a:xfrm>
            <a:off x="4553733" y="548464"/>
            <a:ext cx="6798541" cy="1675623"/>
          </a:xfrm>
        </p:spPr>
        <p:txBody>
          <a:bodyPr anchor="b">
            <a:normAutofit/>
          </a:bodyPr>
          <a:lstStyle/>
          <a:p>
            <a:r>
              <a:rPr lang="tr-TR" sz="4000"/>
              <a:t>Hazırlayıcı Faktörler</a:t>
            </a:r>
          </a:p>
        </p:txBody>
      </p:sp>
      <p:pic>
        <p:nvPicPr>
          <p:cNvPr id="7" name="Picture 6">
            <a:extLst>
              <a:ext uri="{FF2B5EF4-FFF2-40B4-BE49-F238E27FC236}">
                <a16:creationId xmlns:a16="http://schemas.microsoft.com/office/drawing/2014/main" id="{5842F500-AD74-8862-701F-FDF286A55110}"/>
              </a:ext>
            </a:extLst>
          </p:cNvPr>
          <p:cNvPicPr>
            <a:picLocks noChangeAspect="1"/>
          </p:cNvPicPr>
          <p:nvPr/>
        </p:nvPicPr>
        <p:blipFill>
          <a:blip r:embed="rId2"/>
          <a:srcRect l="15370" r="43938"/>
          <a:stretch>
            <a:fillRect/>
          </a:stretch>
        </p:blipFill>
        <p:spPr>
          <a:xfrm>
            <a:off x="1" y="10"/>
            <a:ext cx="4196496" cy="6857990"/>
          </a:xfrm>
          <a:prstGeom prst="rect">
            <a:avLst/>
          </a:prstGeom>
          <a:effectLst/>
        </p:spPr>
      </p:pic>
      <p:graphicFrame>
        <p:nvGraphicFramePr>
          <p:cNvPr id="5" name="İçerik Yer Tutucusu 2">
            <a:extLst>
              <a:ext uri="{FF2B5EF4-FFF2-40B4-BE49-F238E27FC236}">
                <a16:creationId xmlns:a16="http://schemas.microsoft.com/office/drawing/2014/main" id="{ACC41639-2D21-E236-F846-85DFBDCE2E55}"/>
              </a:ext>
            </a:extLst>
          </p:cNvPr>
          <p:cNvGraphicFramePr>
            <a:graphicFrameLocks noGrp="1"/>
          </p:cNvGraphicFramePr>
          <p:nvPr>
            <p:ph idx="1"/>
            <p:extLst>
              <p:ext uri="{D42A27DB-BD31-4B8C-83A1-F6EECF244321}">
                <p14:modId xmlns:p14="http://schemas.microsoft.com/office/powerpoint/2010/main" val="2006030662"/>
              </p:ext>
            </p:extLst>
          </p:nvPr>
        </p:nvGraphicFramePr>
        <p:xfrm>
          <a:off x="4553734" y="2409830"/>
          <a:ext cx="6798539" cy="3705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12492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EB8CBD2-2C07-D4EE-362D-DC2DC57F2039}"/>
              </a:ext>
            </a:extLst>
          </p:cNvPr>
          <p:cNvSpPr>
            <a:spLocks noGrp="1"/>
          </p:cNvSpPr>
          <p:nvPr>
            <p:ph type="title"/>
          </p:nvPr>
        </p:nvSpPr>
        <p:spPr>
          <a:xfrm>
            <a:off x="0" y="0"/>
            <a:ext cx="2752354" cy="2709275"/>
          </a:xfrm>
          <a:prstGeom prst="rect">
            <a:avLst/>
          </a:prstGeom>
          <a:solidFill>
            <a:srgbClr val="47688D"/>
          </a:solidFill>
          <a:ln>
            <a:solidFill>
              <a:srgbClr val="47688D"/>
            </a:solidFill>
          </a:ln>
        </p:spPr>
        <p:txBody>
          <a:bodyPr vert="horz" lIns="91440" tIns="45720" rIns="91440" bIns="45720" rtlCol="0" anchor="ctr">
            <a:normAutofit/>
          </a:bodyPr>
          <a:lstStyle/>
          <a:p>
            <a:pPr algn="ctr"/>
            <a:r>
              <a:rPr lang="en-US" sz="2800" kern="1200" dirty="0" err="1">
                <a:solidFill>
                  <a:srgbClr val="FFFFFF"/>
                </a:solidFill>
                <a:latin typeface="+mj-lt"/>
                <a:ea typeface="+mj-ea"/>
                <a:cs typeface="+mj-cs"/>
              </a:rPr>
              <a:t>Hazırlayıcı</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Faktörler</a:t>
            </a:r>
            <a:endParaRPr lang="en-US" sz="2800" kern="1200" dirty="0">
              <a:solidFill>
                <a:srgbClr val="FFFFFF"/>
              </a:solidFill>
              <a:latin typeface="+mj-lt"/>
              <a:ea typeface="+mj-ea"/>
              <a:cs typeface="+mj-cs"/>
            </a:endParaRPr>
          </a:p>
        </p:txBody>
      </p:sp>
      <p:pic>
        <p:nvPicPr>
          <p:cNvPr id="5" name="İçerik Yer Tutucusu 4">
            <a:extLst>
              <a:ext uri="{FF2B5EF4-FFF2-40B4-BE49-F238E27FC236}">
                <a16:creationId xmlns:a16="http://schemas.microsoft.com/office/drawing/2014/main" id="{563B0E4A-DFCB-72DF-BB61-3E2FC07B8A7A}"/>
              </a:ext>
            </a:extLst>
          </p:cNvPr>
          <p:cNvPicPr>
            <a:picLocks noGrp="1" noChangeAspect="1"/>
          </p:cNvPicPr>
          <p:nvPr>
            <p:ph idx="1"/>
          </p:nvPr>
        </p:nvPicPr>
        <p:blipFill>
          <a:blip r:embed="rId2"/>
          <a:stretch>
            <a:fillRect/>
          </a:stretch>
        </p:blipFill>
        <p:spPr>
          <a:xfrm>
            <a:off x="2767758" y="1762125"/>
            <a:ext cx="9424242" cy="5125281"/>
          </a:xfrm>
          <a:prstGeom prst="rect">
            <a:avLst/>
          </a:prstGeom>
        </p:spPr>
      </p:pic>
    </p:spTree>
    <p:extLst>
      <p:ext uri="{BB962C8B-B14F-4D97-AF65-F5344CB8AC3E}">
        <p14:creationId xmlns:p14="http://schemas.microsoft.com/office/powerpoint/2010/main" val="42438870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0AFC4D-7766-282D-0BEA-C2EA9DECEDFE}"/>
              </a:ext>
            </a:extLst>
          </p:cNvPr>
          <p:cNvSpPr>
            <a:spLocks noGrp="1"/>
          </p:cNvSpPr>
          <p:nvPr>
            <p:ph type="title"/>
          </p:nvPr>
        </p:nvSpPr>
        <p:spPr>
          <a:xfrm>
            <a:off x="838200" y="459863"/>
            <a:ext cx="10515600" cy="1004594"/>
          </a:xfrm>
        </p:spPr>
        <p:txBody>
          <a:bodyPr>
            <a:normAutofit/>
          </a:bodyPr>
          <a:lstStyle/>
          <a:p>
            <a:pPr algn="ctr"/>
            <a:r>
              <a:rPr lang="tr-TR">
                <a:solidFill>
                  <a:srgbClr val="FFFFFF"/>
                </a:solidFill>
              </a:rPr>
              <a:t>Kolaylaştırıcı Faktörler</a:t>
            </a:r>
          </a:p>
        </p:txBody>
      </p:sp>
      <p:graphicFrame>
        <p:nvGraphicFramePr>
          <p:cNvPr id="5" name="İçerik Yer Tutucusu 2">
            <a:extLst>
              <a:ext uri="{FF2B5EF4-FFF2-40B4-BE49-F238E27FC236}">
                <a16:creationId xmlns:a16="http://schemas.microsoft.com/office/drawing/2014/main" id="{1EAECAFC-141A-A703-AFEA-A10E08D3AEDA}"/>
              </a:ext>
            </a:extLst>
          </p:cNvPr>
          <p:cNvGraphicFramePr>
            <a:graphicFrameLocks noGrp="1"/>
          </p:cNvGraphicFramePr>
          <p:nvPr>
            <p:ph idx="1"/>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6536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EA2E3E-9D7F-B770-82A4-8BCB6BED5C6F}"/>
              </a:ext>
            </a:extLst>
          </p:cNvPr>
          <p:cNvSpPr>
            <a:spLocks noGrp="1"/>
          </p:cNvSpPr>
          <p:nvPr>
            <p:ph type="title"/>
          </p:nvPr>
        </p:nvSpPr>
        <p:spPr/>
        <p:txBody>
          <a:bodyPr>
            <a:normAutofit/>
          </a:bodyPr>
          <a:lstStyle/>
          <a:p>
            <a:pPr algn="ctr"/>
            <a:r>
              <a:rPr lang="tr-TR"/>
              <a:t>Biyomedikal Sağlık Anlayışı vs. Bütüncül (Holistik) Sağlık Anlayışı</a:t>
            </a:r>
          </a:p>
        </p:txBody>
      </p:sp>
      <p:graphicFrame>
        <p:nvGraphicFramePr>
          <p:cNvPr id="4" name="İçerik Yer Tutucusu 3">
            <a:extLst>
              <a:ext uri="{FF2B5EF4-FFF2-40B4-BE49-F238E27FC236}">
                <a16:creationId xmlns:a16="http://schemas.microsoft.com/office/drawing/2014/main" id="{2D4DE70A-685C-F131-7168-BDC4C10D3AEC}"/>
              </a:ext>
            </a:extLst>
          </p:cNvPr>
          <p:cNvGraphicFramePr>
            <a:graphicFrameLocks noGrp="1"/>
          </p:cNvGraphicFramePr>
          <p:nvPr>
            <p:ph idx="1"/>
          </p:nvPr>
        </p:nvGraphicFramePr>
        <p:xfrm>
          <a:off x="838200" y="1935250"/>
          <a:ext cx="10515601" cy="4132091"/>
        </p:xfrm>
        <a:graphic>
          <a:graphicData uri="http://schemas.openxmlformats.org/drawingml/2006/table">
            <a:tbl>
              <a:tblPr/>
              <a:tblGrid>
                <a:gridCol w="2903436">
                  <a:extLst>
                    <a:ext uri="{9D8B030D-6E8A-4147-A177-3AD203B41FA5}">
                      <a16:colId xmlns:a16="http://schemas.microsoft.com/office/drawing/2014/main" val="2189417163"/>
                    </a:ext>
                  </a:extLst>
                </a:gridCol>
                <a:gridCol w="3805973">
                  <a:extLst>
                    <a:ext uri="{9D8B030D-6E8A-4147-A177-3AD203B41FA5}">
                      <a16:colId xmlns:a16="http://schemas.microsoft.com/office/drawing/2014/main" val="3195519108"/>
                    </a:ext>
                  </a:extLst>
                </a:gridCol>
                <a:gridCol w="3806192">
                  <a:extLst>
                    <a:ext uri="{9D8B030D-6E8A-4147-A177-3AD203B41FA5}">
                      <a16:colId xmlns:a16="http://schemas.microsoft.com/office/drawing/2014/main" val="370123061"/>
                    </a:ext>
                  </a:extLst>
                </a:gridCol>
              </a:tblGrid>
              <a:tr h="439916">
                <a:tc>
                  <a:txBody>
                    <a:bodyPr/>
                    <a:lstStyle/>
                    <a:p>
                      <a:pPr>
                        <a:buNone/>
                      </a:pPr>
                      <a:r>
                        <a:rPr lang="tr-TR" sz="2000"/>
                        <a:t>Özellik</a:t>
                      </a:r>
                    </a:p>
                  </a:txBody>
                  <a:tcPr marL="99252" marR="99252" marT="49626" marB="49626" anchor="ctr">
                    <a:lnL>
                      <a:noFill/>
                    </a:lnL>
                    <a:lnR>
                      <a:noFill/>
                    </a:lnR>
                    <a:lnT>
                      <a:noFill/>
                    </a:lnT>
                    <a:lnB>
                      <a:noFill/>
                    </a:lnB>
                    <a:noFill/>
                  </a:tcPr>
                </a:tc>
                <a:tc>
                  <a:txBody>
                    <a:bodyPr/>
                    <a:lstStyle/>
                    <a:p>
                      <a:pPr>
                        <a:buNone/>
                      </a:pPr>
                      <a:r>
                        <a:rPr lang="tr-TR" sz="2000" b="1"/>
                        <a:t>Biyomedikal Anlayış</a:t>
                      </a:r>
                      <a:endParaRPr lang="tr-TR" sz="2000"/>
                    </a:p>
                  </a:txBody>
                  <a:tcPr marL="99252" marR="99252" marT="49626" marB="49626" anchor="ctr">
                    <a:lnL>
                      <a:noFill/>
                    </a:lnL>
                    <a:lnR>
                      <a:noFill/>
                    </a:lnR>
                    <a:lnT>
                      <a:noFill/>
                    </a:lnT>
                    <a:lnB>
                      <a:noFill/>
                    </a:lnB>
                    <a:noFill/>
                  </a:tcPr>
                </a:tc>
                <a:tc>
                  <a:txBody>
                    <a:bodyPr/>
                    <a:lstStyle/>
                    <a:p>
                      <a:pPr>
                        <a:buNone/>
                      </a:pPr>
                      <a:r>
                        <a:rPr lang="tr-TR" sz="2000" b="1"/>
                        <a:t>Bütüncül (Holistik) Anlayış</a:t>
                      </a:r>
                      <a:endParaRPr lang="tr-TR" sz="2000"/>
                    </a:p>
                  </a:txBody>
                  <a:tcPr marL="99252" marR="99252" marT="49626" marB="49626" anchor="ctr">
                    <a:lnL>
                      <a:noFill/>
                    </a:lnL>
                    <a:lnR>
                      <a:noFill/>
                    </a:lnR>
                    <a:lnT>
                      <a:noFill/>
                    </a:lnT>
                    <a:lnB>
                      <a:noFill/>
                    </a:lnB>
                    <a:noFill/>
                  </a:tcPr>
                </a:tc>
                <a:extLst>
                  <a:ext uri="{0D108BD9-81ED-4DB2-BD59-A6C34878D82A}">
                    <a16:rowId xmlns:a16="http://schemas.microsoft.com/office/drawing/2014/main" val="534477584"/>
                  </a:ext>
                </a:extLst>
              </a:tr>
              <a:tr h="738435">
                <a:tc>
                  <a:txBody>
                    <a:bodyPr/>
                    <a:lstStyle/>
                    <a:p>
                      <a:pPr>
                        <a:buNone/>
                      </a:pPr>
                      <a:r>
                        <a:rPr lang="tr-TR" sz="2000"/>
                        <a:t>Odak noktası</a:t>
                      </a:r>
                    </a:p>
                  </a:txBody>
                  <a:tcPr marL="99252" marR="99252" marT="49626" marB="49626" anchor="ctr">
                    <a:lnL>
                      <a:noFill/>
                    </a:lnL>
                    <a:lnR>
                      <a:noFill/>
                    </a:lnR>
                    <a:lnT>
                      <a:noFill/>
                    </a:lnT>
                    <a:lnB>
                      <a:noFill/>
                    </a:lnB>
                    <a:noFill/>
                  </a:tcPr>
                </a:tc>
                <a:tc>
                  <a:txBody>
                    <a:bodyPr/>
                    <a:lstStyle/>
                    <a:p>
                      <a:pPr>
                        <a:buNone/>
                      </a:pPr>
                      <a:r>
                        <a:rPr lang="tr-TR" sz="2000"/>
                        <a:t>Hastalık ve patoloji</a:t>
                      </a:r>
                    </a:p>
                  </a:txBody>
                  <a:tcPr marL="99252" marR="99252" marT="49626" marB="49626" anchor="ctr">
                    <a:lnL>
                      <a:noFill/>
                    </a:lnL>
                    <a:lnR>
                      <a:noFill/>
                    </a:lnR>
                    <a:lnT>
                      <a:noFill/>
                    </a:lnT>
                    <a:lnB>
                      <a:noFill/>
                    </a:lnB>
                    <a:noFill/>
                  </a:tcPr>
                </a:tc>
                <a:tc>
                  <a:txBody>
                    <a:bodyPr/>
                    <a:lstStyle/>
                    <a:p>
                      <a:pPr>
                        <a:buNone/>
                      </a:pPr>
                      <a:r>
                        <a:rPr lang="tr-TR" sz="2000"/>
                        <a:t>Bireyin tüm yönleri (beden, ruh, sosyal çevre)</a:t>
                      </a:r>
                    </a:p>
                  </a:txBody>
                  <a:tcPr marL="99252" marR="99252" marT="49626" marB="49626" anchor="ctr">
                    <a:lnL>
                      <a:noFill/>
                    </a:lnL>
                    <a:lnR>
                      <a:noFill/>
                    </a:lnR>
                    <a:lnT>
                      <a:noFill/>
                    </a:lnT>
                    <a:lnB>
                      <a:noFill/>
                    </a:lnB>
                    <a:noFill/>
                  </a:tcPr>
                </a:tc>
                <a:extLst>
                  <a:ext uri="{0D108BD9-81ED-4DB2-BD59-A6C34878D82A}">
                    <a16:rowId xmlns:a16="http://schemas.microsoft.com/office/drawing/2014/main" val="1021442156"/>
                  </a:ext>
                </a:extLst>
              </a:tr>
              <a:tr h="439916">
                <a:tc>
                  <a:txBody>
                    <a:bodyPr/>
                    <a:lstStyle/>
                    <a:p>
                      <a:pPr>
                        <a:buNone/>
                      </a:pPr>
                      <a:r>
                        <a:rPr lang="tr-TR" sz="2000"/>
                        <a:t>Yaklaşım</a:t>
                      </a:r>
                    </a:p>
                  </a:txBody>
                  <a:tcPr marL="99252" marR="99252" marT="49626" marB="49626" anchor="ctr">
                    <a:lnL>
                      <a:noFill/>
                    </a:lnL>
                    <a:lnR>
                      <a:noFill/>
                    </a:lnR>
                    <a:lnT>
                      <a:noFill/>
                    </a:lnT>
                    <a:lnB>
                      <a:noFill/>
                    </a:lnB>
                    <a:noFill/>
                  </a:tcPr>
                </a:tc>
                <a:tc>
                  <a:txBody>
                    <a:bodyPr/>
                    <a:lstStyle/>
                    <a:p>
                      <a:pPr>
                        <a:buNone/>
                      </a:pPr>
                      <a:r>
                        <a:rPr lang="tr-TR" sz="2000"/>
                        <a:t>Tedavi odaklı</a:t>
                      </a:r>
                    </a:p>
                  </a:txBody>
                  <a:tcPr marL="99252" marR="99252" marT="49626" marB="49626" anchor="ctr">
                    <a:lnL>
                      <a:noFill/>
                    </a:lnL>
                    <a:lnR>
                      <a:noFill/>
                    </a:lnR>
                    <a:lnT>
                      <a:noFill/>
                    </a:lnT>
                    <a:lnB>
                      <a:noFill/>
                    </a:lnB>
                    <a:noFill/>
                  </a:tcPr>
                </a:tc>
                <a:tc>
                  <a:txBody>
                    <a:bodyPr/>
                    <a:lstStyle/>
                    <a:p>
                      <a:pPr>
                        <a:buNone/>
                      </a:pPr>
                      <a:r>
                        <a:rPr lang="tr-TR" sz="2000"/>
                        <a:t>Koruyucu + geliştirici sağlık</a:t>
                      </a:r>
                    </a:p>
                  </a:txBody>
                  <a:tcPr marL="99252" marR="99252" marT="49626" marB="49626" anchor="ctr">
                    <a:lnL>
                      <a:noFill/>
                    </a:lnL>
                    <a:lnR>
                      <a:noFill/>
                    </a:lnR>
                    <a:lnT>
                      <a:noFill/>
                    </a:lnT>
                    <a:lnB>
                      <a:noFill/>
                    </a:lnB>
                    <a:noFill/>
                  </a:tcPr>
                </a:tc>
                <a:extLst>
                  <a:ext uri="{0D108BD9-81ED-4DB2-BD59-A6C34878D82A}">
                    <a16:rowId xmlns:a16="http://schemas.microsoft.com/office/drawing/2014/main" val="3379007671"/>
                  </a:ext>
                </a:extLst>
              </a:tr>
              <a:tr h="738435">
                <a:tc>
                  <a:txBody>
                    <a:bodyPr/>
                    <a:lstStyle/>
                    <a:p>
                      <a:pPr>
                        <a:buNone/>
                      </a:pPr>
                      <a:r>
                        <a:rPr lang="tr-TR" sz="2000"/>
                        <a:t>Sağlık ölçütü</a:t>
                      </a:r>
                    </a:p>
                  </a:txBody>
                  <a:tcPr marL="99252" marR="99252" marT="49626" marB="49626" anchor="ctr">
                    <a:lnL>
                      <a:noFill/>
                    </a:lnL>
                    <a:lnR>
                      <a:noFill/>
                    </a:lnR>
                    <a:lnT>
                      <a:noFill/>
                    </a:lnT>
                    <a:lnB>
                      <a:noFill/>
                    </a:lnB>
                    <a:noFill/>
                  </a:tcPr>
                </a:tc>
                <a:tc>
                  <a:txBody>
                    <a:bodyPr/>
                    <a:lstStyle/>
                    <a:p>
                      <a:pPr>
                        <a:buNone/>
                      </a:pPr>
                      <a:r>
                        <a:rPr lang="tr-TR" sz="2000"/>
                        <a:t>Hastalık yokluğu</a:t>
                      </a:r>
                    </a:p>
                  </a:txBody>
                  <a:tcPr marL="99252" marR="99252" marT="49626" marB="49626" anchor="ctr">
                    <a:lnL>
                      <a:noFill/>
                    </a:lnL>
                    <a:lnR>
                      <a:noFill/>
                    </a:lnR>
                    <a:lnT>
                      <a:noFill/>
                    </a:lnT>
                    <a:lnB>
                      <a:noFill/>
                    </a:lnB>
                    <a:noFill/>
                  </a:tcPr>
                </a:tc>
                <a:tc>
                  <a:txBody>
                    <a:bodyPr/>
                    <a:lstStyle/>
                    <a:p>
                      <a:pPr>
                        <a:buNone/>
                      </a:pPr>
                      <a:r>
                        <a:rPr lang="da-DK" sz="2000"/>
                        <a:t>Fiziksel, ruhsal, sosyal, çevresel denge</a:t>
                      </a:r>
                    </a:p>
                  </a:txBody>
                  <a:tcPr marL="99252" marR="99252" marT="49626" marB="49626" anchor="ctr">
                    <a:lnL>
                      <a:noFill/>
                    </a:lnL>
                    <a:lnR>
                      <a:noFill/>
                    </a:lnR>
                    <a:lnT>
                      <a:noFill/>
                    </a:lnT>
                    <a:lnB>
                      <a:noFill/>
                    </a:lnB>
                    <a:noFill/>
                  </a:tcPr>
                </a:tc>
                <a:extLst>
                  <a:ext uri="{0D108BD9-81ED-4DB2-BD59-A6C34878D82A}">
                    <a16:rowId xmlns:a16="http://schemas.microsoft.com/office/drawing/2014/main" val="2574275546"/>
                  </a:ext>
                </a:extLst>
              </a:tr>
              <a:tr h="738435">
                <a:tc>
                  <a:txBody>
                    <a:bodyPr/>
                    <a:lstStyle/>
                    <a:p>
                      <a:pPr>
                        <a:buNone/>
                      </a:pPr>
                      <a:r>
                        <a:rPr lang="tr-TR" sz="2000"/>
                        <a:t>Sağlık hizmeti</a:t>
                      </a:r>
                    </a:p>
                  </a:txBody>
                  <a:tcPr marL="99252" marR="99252" marT="49626" marB="49626" anchor="ctr">
                    <a:lnL>
                      <a:noFill/>
                    </a:lnL>
                    <a:lnR>
                      <a:noFill/>
                    </a:lnR>
                    <a:lnT>
                      <a:noFill/>
                    </a:lnT>
                    <a:lnB>
                      <a:noFill/>
                    </a:lnB>
                    <a:noFill/>
                  </a:tcPr>
                </a:tc>
                <a:tc>
                  <a:txBody>
                    <a:bodyPr/>
                    <a:lstStyle/>
                    <a:p>
                      <a:pPr>
                        <a:buNone/>
                      </a:pPr>
                      <a:r>
                        <a:rPr lang="tr-TR" sz="2000"/>
                        <a:t>Doktor ve hastane merkezli</a:t>
                      </a:r>
                    </a:p>
                  </a:txBody>
                  <a:tcPr marL="99252" marR="99252" marT="49626" marB="49626" anchor="ctr">
                    <a:lnL>
                      <a:noFill/>
                    </a:lnL>
                    <a:lnR>
                      <a:noFill/>
                    </a:lnR>
                    <a:lnT>
                      <a:noFill/>
                    </a:lnT>
                    <a:lnB>
                      <a:noFill/>
                    </a:lnB>
                    <a:noFill/>
                  </a:tcPr>
                </a:tc>
                <a:tc>
                  <a:txBody>
                    <a:bodyPr/>
                    <a:lstStyle/>
                    <a:p>
                      <a:pPr>
                        <a:buNone/>
                      </a:pPr>
                      <a:r>
                        <a:rPr lang="tr-TR" sz="2000"/>
                        <a:t>Multidisipliner (doktor, hemşire, psikolog, sosyal hizmet vb.)</a:t>
                      </a:r>
                    </a:p>
                  </a:txBody>
                  <a:tcPr marL="99252" marR="99252" marT="49626" marB="49626" anchor="ctr">
                    <a:lnL>
                      <a:noFill/>
                    </a:lnL>
                    <a:lnR>
                      <a:noFill/>
                    </a:lnR>
                    <a:lnT>
                      <a:noFill/>
                    </a:lnT>
                    <a:lnB>
                      <a:noFill/>
                    </a:lnB>
                    <a:noFill/>
                  </a:tcPr>
                </a:tc>
                <a:extLst>
                  <a:ext uri="{0D108BD9-81ED-4DB2-BD59-A6C34878D82A}">
                    <a16:rowId xmlns:a16="http://schemas.microsoft.com/office/drawing/2014/main" val="4152558583"/>
                  </a:ext>
                </a:extLst>
              </a:tr>
              <a:tr h="1036954">
                <a:tc>
                  <a:txBody>
                    <a:bodyPr/>
                    <a:lstStyle/>
                    <a:p>
                      <a:pPr>
                        <a:buNone/>
                      </a:pPr>
                      <a:r>
                        <a:rPr lang="tr-TR" sz="2000"/>
                        <a:t>Örnek</a:t>
                      </a:r>
                    </a:p>
                  </a:txBody>
                  <a:tcPr marL="99252" marR="99252" marT="49626" marB="49626" anchor="ctr">
                    <a:lnL>
                      <a:noFill/>
                    </a:lnL>
                    <a:lnR>
                      <a:noFill/>
                    </a:lnR>
                    <a:lnT>
                      <a:noFill/>
                    </a:lnT>
                    <a:lnB>
                      <a:noFill/>
                    </a:lnB>
                    <a:noFill/>
                  </a:tcPr>
                </a:tc>
                <a:tc>
                  <a:txBody>
                    <a:bodyPr/>
                    <a:lstStyle/>
                    <a:p>
                      <a:pPr>
                        <a:buNone/>
                      </a:pPr>
                      <a:r>
                        <a:rPr lang="tr-TR" sz="2000"/>
                        <a:t>Antibiyotik ile enfeksiyonu tedavi etmek</a:t>
                      </a:r>
                    </a:p>
                  </a:txBody>
                  <a:tcPr marL="99252" marR="99252" marT="49626" marB="49626" anchor="ctr">
                    <a:lnL>
                      <a:noFill/>
                    </a:lnL>
                    <a:lnR>
                      <a:noFill/>
                    </a:lnR>
                    <a:lnT>
                      <a:noFill/>
                    </a:lnT>
                    <a:lnB>
                      <a:noFill/>
                    </a:lnB>
                    <a:noFill/>
                  </a:tcPr>
                </a:tc>
                <a:tc>
                  <a:txBody>
                    <a:bodyPr/>
                    <a:lstStyle/>
                    <a:p>
                      <a:pPr>
                        <a:buNone/>
                      </a:pPr>
                      <a:r>
                        <a:rPr lang="tr-TR" sz="2000"/>
                        <a:t>Sağlık eğitimleri, yaşam tarzı değişiklikleri, psikososyal destek ile bütüncül iyileşme sağlamak</a:t>
                      </a:r>
                    </a:p>
                  </a:txBody>
                  <a:tcPr marL="99252" marR="99252" marT="49626" marB="49626" anchor="ctr">
                    <a:lnL>
                      <a:noFill/>
                    </a:lnL>
                    <a:lnR>
                      <a:noFill/>
                    </a:lnR>
                    <a:lnT>
                      <a:noFill/>
                    </a:lnT>
                    <a:lnB>
                      <a:noFill/>
                    </a:lnB>
                    <a:noFill/>
                  </a:tcPr>
                </a:tc>
                <a:extLst>
                  <a:ext uri="{0D108BD9-81ED-4DB2-BD59-A6C34878D82A}">
                    <a16:rowId xmlns:a16="http://schemas.microsoft.com/office/drawing/2014/main" val="2951652025"/>
                  </a:ext>
                </a:extLst>
              </a:tr>
            </a:tbl>
          </a:graphicData>
        </a:graphic>
      </p:graphicFrame>
    </p:spTree>
    <p:extLst>
      <p:ext uri="{BB962C8B-B14F-4D97-AF65-F5344CB8AC3E}">
        <p14:creationId xmlns:p14="http://schemas.microsoft.com/office/powerpoint/2010/main" val="36118951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Başlık 1">
            <a:extLst>
              <a:ext uri="{FF2B5EF4-FFF2-40B4-BE49-F238E27FC236}">
                <a16:creationId xmlns:a16="http://schemas.microsoft.com/office/drawing/2014/main" id="{FD51EF67-03E4-B9F2-4916-BA9AC5C44E74}"/>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Kolaylaştırıcı Faktörler</a:t>
            </a:r>
          </a:p>
        </p:txBody>
      </p:sp>
      <p:pic>
        <p:nvPicPr>
          <p:cNvPr id="5" name="İçerik Yer Tutucusu 4">
            <a:extLst>
              <a:ext uri="{FF2B5EF4-FFF2-40B4-BE49-F238E27FC236}">
                <a16:creationId xmlns:a16="http://schemas.microsoft.com/office/drawing/2014/main" id="{ABD2C8C7-B5CA-882F-D51D-AC91175D0F85}"/>
              </a:ext>
            </a:extLst>
          </p:cNvPr>
          <p:cNvPicPr>
            <a:picLocks noGrp="1" noChangeAspect="1"/>
          </p:cNvPicPr>
          <p:nvPr>
            <p:ph idx="1"/>
          </p:nvPr>
        </p:nvPicPr>
        <p:blipFill>
          <a:blip r:embed="rId2"/>
          <a:stretch>
            <a:fillRect/>
          </a:stretch>
        </p:blipFill>
        <p:spPr>
          <a:xfrm>
            <a:off x="4038604" y="1539400"/>
            <a:ext cx="8146930" cy="3503180"/>
          </a:xfrm>
          <a:prstGeom prst="rect">
            <a:avLst/>
          </a:prstGeom>
        </p:spPr>
      </p:pic>
    </p:spTree>
    <p:extLst>
      <p:ext uri="{BB962C8B-B14F-4D97-AF65-F5344CB8AC3E}">
        <p14:creationId xmlns:p14="http://schemas.microsoft.com/office/powerpoint/2010/main" val="16906362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2DD5CB9-2981-2A4D-7A85-0E8E0E2933C5}"/>
              </a:ext>
            </a:extLst>
          </p:cNvPr>
          <p:cNvSpPr>
            <a:spLocks noGrp="1"/>
          </p:cNvSpPr>
          <p:nvPr>
            <p:ph type="title"/>
          </p:nvPr>
        </p:nvSpPr>
        <p:spPr>
          <a:xfrm>
            <a:off x="4553733" y="548464"/>
            <a:ext cx="6798541" cy="1675623"/>
          </a:xfrm>
        </p:spPr>
        <p:txBody>
          <a:bodyPr anchor="b">
            <a:normAutofit/>
          </a:bodyPr>
          <a:lstStyle/>
          <a:p>
            <a:r>
              <a:rPr lang="tr-TR" sz="4000"/>
              <a:t>Gereksinim</a:t>
            </a:r>
          </a:p>
        </p:txBody>
      </p:sp>
      <p:pic>
        <p:nvPicPr>
          <p:cNvPr id="7" name="Picture 6">
            <a:extLst>
              <a:ext uri="{FF2B5EF4-FFF2-40B4-BE49-F238E27FC236}">
                <a16:creationId xmlns:a16="http://schemas.microsoft.com/office/drawing/2014/main" id="{E7ED7193-5B6D-BF9A-DFFF-EF9A24E4D16C}"/>
              </a:ext>
            </a:extLst>
          </p:cNvPr>
          <p:cNvPicPr>
            <a:picLocks noChangeAspect="1"/>
          </p:cNvPicPr>
          <p:nvPr/>
        </p:nvPicPr>
        <p:blipFill>
          <a:blip r:embed="rId2"/>
          <a:srcRect l="32593" r="26562" b="-1"/>
          <a:stretch>
            <a:fillRect/>
          </a:stretch>
        </p:blipFill>
        <p:spPr>
          <a:xfrm>
            <a:off x="1" y="10"/>
            <a:ext cx="4196496" cy="6857990"/>
          </a:xfrm>
          <a:prstGeom prst="rect">
            <a:avLst/>
          </a:prstGeom>
          <a:effectLst/>
        </p:spPr>
      </p:pic>
      <p:graphicFrame>
        <p:nvGraphicFramePr>
          <p:cNvPr id="5" name="İçerik Yer Tutucusu 2">
            <a:extLst>
              <a:ext uri="{FF2B5EF4-FFF2-40B4-BE49-F238E27FC236}">
                <a16:creationId xmlns:a16="http://schemas.microsoft.com/office/drawing/2014/main" id="{E87083C9-CFD6-D46C-B18C-794AE8CD75E5}"/>
              </a:ext>
            </a:extLst>
          </p:cNvPr>
          <p:cNvGraphicFramePr>
            <a:graphicFrameLocks noGrp="1"/>
          </p:cNvGraphicFramePr>
          <p:nvPr>
            <p:ph idx="1"/>
            <p:extLst>
              <p:ext uri="{D42A27DB-BD31-4B8C-83A1-F6EECF244321}">
                <p14:modId xmlns:p14="http://schemas.microsoft.com/office/powerpoint/2010/main" val="961297326"/>
              </p:ext>
            </p:extLst>
          </p:nvPr>
        </p:nvGraphicFramePr>
        <p:xfrm>
          <a:off x="4553734" y="2409830"/>
          <a:ext cx="6798539" cy="3705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83522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Başlık 1">
            <a:extLst>
              <a:ext uri="{FF2B5EF4-FFF2-40B4-BE49-F238E27FC236}">
                <a16:creationId xmlns:a16="http://schemas.microsoft.com/office/drawing/2014/main" id="{8D792E94-F700-5972-0863-A154617D1CBF}"/>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3700" kern="1200">
                <a:solidFill>
                  <a:srgbClr val="FFFFFF"/>
                </a:solidFill>
                <a:latin typeface="+mj-lt"/>
                <a:ea typeface="+mj-ea"/>
                <a:cs typeface="+mj-cs"/>
              </a:rPr>
              <a:t>GEREKSİNİM FAKTÖRLERİ</a:t>
            </a:r>
          </a:p>
        </p:txBody>
      </p:sp>
      <p:pic>
        <p:nvPicPr>
          <p:cNvPr id="5" name="İçerik Yer Tutucusu 4">
            <a:extLst>
              <a:ext uri="{FF2B5EF4-FFF2-40B4-BE49-F238E27FC236}">
                <a16:creationId xmlns:a16="http://schemas.microsoft.com/office/drawing/2014/main" id="{830021EE-8245-E476-5F1A-7B2A3D001709}"/>
              </a:ext>
            </a:extLst>
          </p:cNvPr>
          <p:cNvPicPr>
            <a:picLocks noGrp="1" noChangeAspect="1"/>
          </p:cNvPicPr>
          <p:nvPr>
            <p:ph idx="1"/>
          </p:nvPr>
        </p:nvPicPr>
        <p:blipFill>
          <a:blip r:embed="rId2"/>
          <a:stretch>
            <a:fillRect/>
          </a:stretch>
        </p:blipFill>
        <p:spPr>
          <a:xfrm>
            <a:off x="4502428" y="2038043"/>
            <a:ext cx="7225748" cy="2781913"/>
          </a:xfrm>
          <a:prstGeom prst="rect">
            <a:avLst/>
          </a:prstGeom>
        </p:spPr>
      </p:pic>
    </p:spTree>
    <p:extLst>
      <p:ext uri="{BB962C8B-B14F-4D97-AF65-F5344CB8AC3E}">
        <p14:creationId xmlns:p14="http://schemas.microsoft.com/office/powerpoint/2010/main" val="4146069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2">
            <a:extLst>
              <a:ext uri="{FF2B5EF4-FFF2-40B4-BE49-F238E27FC236}">
                <a16:creationId xmlns:a16="http://schemas.microsoft.com/office/drawing/2014/main" id="{C5EC6627-E51D-6267-906B-C8937465916B}"/>
              </a:ext>
            </a:extLst>
          </p:cNvPr>
          <p:cNvGraphicFramePr>
            <a:graphicFrameLocks noGrp="1"/>
          </p:cNvGraphicFramePr>
          <p:nvPr>
            <p:ph idx="1"/>
            <p:extLst>
              <p:ext uri="{D42A27DB-BD31-4B8C-83A1-F6EECF244321}">
                <p14:modId xmlns:p14="http://schemas.microsoft.com/office/powerpoint/2010/main" val="1506881612"/>
              </p:ext>
            </p:extLst>
          </p:nvPr>
        </p:nvGraphicFramePr>
        <p:xfrm>
          <a:off x="314632" y="365125"/>
          <a:ext cx="10830621" cy="5945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6243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837D089-FEE8-3964-BC78-7B7CE0087BC8}"/>
              </a:ext>
            </a:extLst>
          </p:cNvPr>
          <p:cNvSpPr>
            <a:spLocks noGrp="1"/>
          </p:cNvSpPr>
          <p:nvPr>
            <p:ph type="title"/>
          </p:nvPr>
        </p:nvSpPr>
        <p:spPr>
          <a:xfrm>
            <a:off x="1389278" y="1233241"/>
            <a:ext cx="3240506" cy="4064628"/>
          </a:xfrm>
        </p:spPr>
        <p:txBody>
          <a:bodyPr>
            <a:normAutofit/>
          </a:bodyPr>
          <a:lstStyle/>
          <a:p>
            <a:r>
              <a:rPr lang="tr-TR" b="1">
                <a:solidFill>
                  <a:srgbClr val="FFFFFF"/>
                </a:solidFill>
              </a:rPr>
              <a:t>Sağlığın Boyutları</a:t>
            </a:r>
            <a:br>
              <a:rPr lang="tr-TR" b="1">
                <a:solidFill>
                  <a:srgbClr val="FFFFFF"/>
                </a:solidFill>
              </a:rPr>
            </a:br>
            <a:endParaRPr lang="tr-TR">
              <a:solidFill>
                <a:srgbClr val="FFFFFF"/>
              </a:solidFill>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a:extLst>
              <a:ext uri="{FF2B5EF4-FFF2-40B4-BE49-F238E27FC236}">
                <a16:creationId xmlns:a16="http://schemas.microsoft.com/office/drawing/2014/main" id="{5C4D5F71-8F84-8BBF-B6EE-75DBE35C0EE2}"/>
              </a:ext>
            </a:extLst>
          </p:cNvPr>
          <p:cNvSpPr>
            <a:spLocks noGrp="1"/>
          </p:cNvSpPr>
          <p:nvPr>
            <p:ph idx="1"/>
          </p:nvPr>
        </p:nvSpPr>
        <p:spPr>
          <a:xfrm>
            <a:off x="6096000" y="820880"/>
            <a:ext cx="5257799" cy="4889350"/>
          </a:xfrm>
        </p:spPr>
        <p:txBody>
          <a:bodyPr anchor="t">
            <a:normAutofit/>
          </a:bodyPr>
          <a:lstStyle/>
          <a:p>
            <a:pPr marL="0" indent="0">
              <a:buNone/>
            </a:pPr>
            <a:r>
              <a:rPr lang="tr-TR" dirty="0"/>
              <a:t>Sağlık sadece hastalık ya da sakatlık olmamakla birlikte, bireyin bedensel, ruhsal, sosyal ve çevresel açılardan </a:t>
            </a:r>
            <a:r>
              <a:rPr lang="tr-TR" b="1" dirty="0"/>
              <a:t>tam bir iyilik hali</a:t>
            </a:r>
            <a:r>
              <a:rPr lang="tr-TR" dirty="0"/>
              <a:t> içinde olmasıdır. Sağlık çok boyutludur ve bu boyutlar birbiriyle ilişkilidir.</a:t>
            </a:r>
          </a:p>
          <a:p>
            <a:endParaRPr lang="tr-TR"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199273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BDF1C35-1148-9189-A9E3-EC195516C737}"/>
              </a:ext>
            </a:extLst>
          </p:cNvPr>
          <p:cNvSpPr>
            <a:spLocks noGrp="1"/>
          </p:cNvSpPr>
          <p:nvPr>
            <p:ph type="title"/>
          </p:nvPr>
        </p:nvSpPr>
        <p:spPr>
          <a:xfrm>
            <a:off x="6513788" y="365125"/>
            <a:ext cx="4840010" cy="1807305"/>
          </a:xfrm>
        </p:spPr>
        <p:txBody>
          <a:bodyPr>
            <a:normAutofit/>
          </a:bodyPr>
          <a:lstStyle/>
          <a:p>
            <a:endParaRPr lang="tr-TR"/>
          </a:p>
        </p:txBody>
      </p:sp>
      <p:pic>
        <p:nvPicPr>
          <p:cNvPr id="5" name="Picture 4" descr="Koyu tahta 'da acil durum tıbbi setin üst görünümü">
            <a:extLst>
              <a:ext uri="{FF2B5EF4-FFF2-40B4-BE49-F238E27FC236}">
                <a16:creationId xmlns:a16="http://schemas.microsoft.com/office/drawing/2014/main" id="{94697D00-1CD4-B235-E576-9E52C423A74C}"/>
              </a:ext>
            </a:extLst>
          </p:cNvPr>
          <p:cNvPicPr>
            <a:picLocks noChangeAspect="1"/>
          </p:cNvPicPr>
          <p:nvPr/>
        </p:nvPicPr>
        <p:blipFill>
          <a:blip r:embed="rId2"/>
          <a:srcRect l="40463" r="2" b="-1"/>
          <a:stretch>
            <a:fillRect/>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İçerik Yer Tutucusu 2">
            <a:extLst>
              <a:ext uri="{FF2B5EF4-FFF2-40B4-BE49-F238E27FC236}">
                <a16:creationId xmlns:a16="http://schemas.microsoft.com/office/drawing/2014/main" id="{2A6F6970-3858-6893-0367-BFEA41A25287}"/>
              </a:ext>
            </a:extLst>
          </p:cNvPr>
          <p:cNvSpPr>
            <a:spLocks noGrp="1"/>
          </p:cNvSpPr>
          <p:nvPr>
            <p:ph idx="1"/>
          </p:nvPr>
        </p:nvSpPr>
        <p:spPr>
          <a:xfrm>
            <a:off x="6513788" y="2333297"/>
            <a:ext cx="4840010" cy="3843666"/>
          </a:xfrm>
        </p:spPr>
        <p:txBody>
          <a:bodyPr>
            <a:normAutofit/>
          </a:bodyPr>
          <a:lstStyle/>
          <a:p>
            <a:pPr marL="0" indent="0">
              <a:buNone/>
            </a:pPr>
            <a:r>
              <a:rPr lang="tr-TR" sz="2000" b="1"/>
              <a:t>Fiziksel Sağlık</a:t>
            </a:r>
          </a:p>
          <a:p>
            <a:r>
              <a:rPr lang="tr-TR" sz="2000"/>
              <a:t>Vücudun organlarının ve sistemlerinin düzgün çalışması.</a:t>
            </a:r>
          </a:p>
          <a:p>
            <a:r>
              <a:rPr lang="tr-TR" sz="2000"/>
              <a:t>Hastalıklardan, ağrılardan ve fiziksel rahatsızlıklardan uzak olmak.</a:t>
            </a:r>
          </a:p>
          <a:p>
            <a:r>
              <a:rPr lang="tr-TR" sz="2000"/>
              <a:t>Dengeli beslenme, düzenli egzersiz, uyku, hijyen ve tıbbi kontroller bu alanı kapsar.</a:t>
            </a:r>
          </a:p>
          <a:p>
            <a:endParaRPr lang="tr-TR" sz="2000"/>
          </a:p>
        </p:txBody>
      </p:sp>
    </p:spTree>
    <p:extLst>
      <p:ext uri="{BB962C8B-B14F-4D97-AF65-F5344CB8AC3E}">
        <p14:creationId xmlns:p14="http://schemas.microsoft.com/office/powerpoint/2010/main" val="1447455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Başlık 1">
            <a:extLst>
              <a:ext uri="{FF2B5EF4-FFF2-40B4-BE49-F238E27FC236}">
                <a16:creationId xmlns:a16="http://schemas.microsoft.com/office/drawing/2014/main" id="{1A34BAE6-CDD0-17E0-B26F-BECB9F0BF2B2}"/>
              </a:ext>
            </a:extLst>
          </p:cNvPr>
          <p:cNvSpPr>
            <a:spLocks noGrp="1"/>
          </p:cNvSpPr>
          <p:nvPr>
            <p:ph type="title"/>
          </p:nvPr>
        </p:nvSpPr>
        <p:spPr>
          <a:xfrm>
            <a:off x="838200" y="643467"/>
            <a:ext cx="2951205" cy="5571066"/>
          </a:xfrm>
        </p:spPr>
        <p:txBody>
          <a:bodyPr>
            <a:normAutofit/>
          </a:bodyPr>
          <a:lstStyle/>
          <a:p>
            <a:r>
              <a:rPr lang="tr-TR" b="1">
                <a:solidFill>
                  <a:srgbClr val="FFFFFF"/>
                </a:solidFill>
              </a:rPr>
              <a:t>Ruhsal (Zihinsel) Sağlık</a:t>
            </a:r>
            <a:br>
              <a:rPr lang="en-US">
                <a:solidFill>
                  <a:srgbClr val="FFFFFF"/>
                </a:solidFill>
              </a:rPr>
            </a:br>
            <a:endParaRPr lang="tr-TR">
              <a:solidFill>
                <a:srgbClr val="FFFFFF"/>
              </a:solidFill>
            </a:endParaRPr>
          </a:p>
        </p:txBody>
      </p:sp>
      <p:graphicFrame>
        <p:nvGraphicFramePr>
          <p:cNvPr id="5" name="İçerik Yer Tutucusu 2">
            <a:extLst>
              <a:ext uri="{FF2B5EF4-FFF2-40B4-BE49-F238E27FC236}">
                <a16:creationId xmlns:a16="http://schemas.microsoft.com/office/drawing/2014/main" id="{46D3BE6E-E3B8-4B96-1B60-6A0AB943D921}"/>
              </a:ext>
            </a:extLst>
          </p:cNvPr>
          <p:cNvGraphicFramePr>
            <a:graphicFrameLocks noGrp="1"/>
          </p:cNvGraphicFramePr>
          <p:nvPr>
            <p:ph idx="1"/>
            <p:extLst>
              <p:ext uri="{D42A27DB-BD31-4B8C-83A1-F6EECF244321}">
                <p14:modId xmlns:p14="http://schemas.microsoft.com/office/powerpoint/2010/main" val="2623248550"/>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496402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64</TotalTime>
  <Words>2356</Words>
  <Application>Microsoft Office PowerPoint</Application>
  <PresentationFormat>Geniş ekran</PresentationFormat>
  <Paragraphs>257</Paragraphs>
  <Slides>52</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52</vt:i4>
      </vt:variant>
    </vt:vector>
  </HeadingPairs>
  <TitlesOfParts>
    <vt:vector size="57" baseType="lpstr">
      <vt:lpstr>Aptos</vt:lpstr>
      <vt:lpstr>Aptos Display</vt:lpstr>
      <vt:lpstr>Arial</vt:lpstr>
      <vt:lpstr>Calibri</vt:lpstr>
      <vt:lpstr>Office Teması</vt:lpstr>
      <vt:lpstr>SAĞLIK NEDİR ?  </vt:lpstr>
      <vt:lpstr>PowerPoint Sunusu</vt:lpstr>
      <vt:lpstr>PowerPoint Sunusu</vt:lpstr>
      <vt:lpstr>PowerPoint Sunusu</vt:lpstr>
      <vt:lpstr>Biyomedikal Sağlık Anlayışı vs. Bütüncül (Holistik) Sağlık Anlayışı</vt:lpstr>
      <vt:lpstr>PowerPoint Sunusu</vt:lpstr>
      <vt:lpstr>Sağlığın Boyutları </vt:lpstr>
      <vt:lpstr>PowerPoint Sunusu</vt:lpstr>
      <vt:lpstr>Ruhsal (Zihinsel) Sağlık </vt:lpstr>
      <vt:lpstr>Sosyal Sağlık </vt:lpstr>
      <vt:lpstr>Çevresel Sağlık </vt:lpstr>
      <vt:lpstr>PowerPoint Sunusu</vt:lpstr>
      <vt:lpstr>PowerPoint Sunusu</vt:lpstr>
      <vt:lpstr>PowerPoint Sunusu</vt:lpstr>
      <vt:lpstr>Kara Veba</vt:lpstr>
      <vt:lpstr>1347 – Kırım → Sicilya (Messina Limanı) 1348 – İtalya, Fransa, İspanya 1349 – İngiltere, Almanya 1350 – İskandinavya ve Doğu Avrupa</vt:lpstr>
      <vt:lpstr>PowerPoint Sunusu</vt:lpstr>
      <vt:lpstr>PowerPoint Sunusu</vt:lpstr>
      <vt:lpstr>Sağlık Hizmetleri </vt:lpstr>
      <vt:lpstr>Dünden Bugüne Sağlık</vt:lpstr>
      <vt:lpstr>PowerPoint Sunusu</vt:lpstr>
      <vt:lpstr>Sosyalizasyon Dönemi (1946–1980) </vt:lpstr>
      <vt:lpstr>1980–2002: Durgunluk ve Özelleşme Eğilimleri </vt:lpstr>
      <vt:lpstr>Sağlıkta Dönüşüm Programı (2003–2013) </vt:lpstr>
      <vt:lpstr>Sağlıkta Dijitalleşme ve Pandemi Süreci </vt:lpstr>
      <vt:lpstr>PowerPoint Sunusu</vt:lpstr>
      <vt:lpstr>PowerPoint Sunusu</vt:lpstr>
      <vt:lpstr>Sağlık Hizmetleri Sınıflandırması  </vt:lpstr>
      <vt:lpstr>Koruyucu Sağlık Hizmetleri </vt:lpstr>
      <vt:lpstr>Koruyucu sağlık hizmetlerinin özellikleri</vt:lpstr>
      <vt:lpstr>PowerPoint Sunusu</vt:lpstr>
      <vt:lpstr>Tedavi Edici Sağlık Hizmetleri </vt:lpstr>
      <vt:lpstr>Birinci basamak tedavi hizmetleri</vt:lpstr>
      <vt:lpstr>İkinci basamak tedavi hizmetleri</vt:lpstr>
      <vt:lpstr>Üçüncü basamak tedavi hizmetleri</vt:lpstr>
      <vt:lpstr>Rehabilitasyon Hizmetleri</vt:lpstr>
      <vt:lpstr>PowerPoint Sunusu</vt:lpstr>
      <vt:lpstr>Sağlık Kurumları</vt:lpstr>
      <vt:lpstr>Tedavi Hizmeti Veren Kurumlar</vt:lpstr>
      <vt:lpstr>Ayakta Teşhis ve Tedavi Yapılan Özel Sağlık Kurumlar</vt:lpstr>
      <vt:lpstr>Tıp Merkezleri</vt:lpstr>
      <vt:lpstr>Poliklinikler</vt:lpstr>
      <vt:lpstr>Muayenehane</vt:lpstr>
      <vt:lpstr>Hastane</vt:lpstr>
      <vt:lpstr>Sağlık Kurumlarının Özellikleri</vt:lpstr>
      <vt:lpstr>Sağlık Hizmetlerinin Kullanımı</vt:lpstr>
      <vt:lpstr>Hazırlayıcı Faktörler</vt:lpstr>
      <vt:lpstr>Hazırlayıcı Faktörler</vt:lpstr>
      <vt:lpstr>Kolaylaştırıcı Faktörler</vt:lpstr>
      <vt:lpstr>Kolaylaştırıcı Faktörler</vt:lpstr>
      <vt:lpstr>Gereksinim</vt:lpstr>
      <vt:lpstr>GEREKSİNİM FAKTÖRLERİ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Gönül Parçam Bilgin</dc:creator>
  <cp:lastModifiedBy>Gönül Parçam Bilgin</cp:lastModifiedBy>
  <cp:revision>2</cp:revision>
  <dcterms:created xsi:type="dcterms:W3CDTF">2025-10-02T13:32:24Z</dcterms:created>
  <dcterms:modified xsi:type="dcterms:W3CDTF">2025-10-02T14:39:29Z</dcterms:modified>
</cp:coreProperties>
</file>