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9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A076-1342-40AE-811C-92BB0347D7CC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E73C-43B9-4367-A666-DE7241509E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22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2044" y="576834"/>
            <a:ext cx="6699910" cy="866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HİSAM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18.03.2021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03B2-9467-4F6A-82DA-B96B7C7F5A97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76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HİSAM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18.03.2021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5526-BDBB-4A1A-B85D-DDA392A6EDF0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76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HİSAM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18.03.2021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AC24-02C2-4CE7-B791-95310CD67BA7}" type="datetime1">
              <a:rPr lang="en-US" smtClean="0"/>
              <a:t>12/25/2025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76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HİSAM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18.03.2021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C459-4C74-4244-AB18-09B37F6BE819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76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HİSAM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18.03.2021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7082A-2897-4FA7-A5FA-9BC3045997AA}" type="datetime1">
              <a:rPr lang="en-US" smtClean="0"/>
              <a:t>12/25/2025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76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071" y="772732"/>
            <a:ext cx="8729472" cy="58276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14" y="251586"/>
            <a:ext cx="7767370" cy="1496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1011" y="1556258"/>
            <a:ext cx="7743825" cy="3644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58844" y="6465214"/>
            <a:ext cx="12255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HİSAM</a:t>
            </a:r>
            <a:r>
              <a:rPr spc="-40" dirty="0"/>
              <a:t> </a:t>
            </a:r>
            <a:r>
              <a:rPr dirty="0"/>
              <a:t>-</a:t>
            </a:r>
            <a:r>
              <a:rPr spc="-10" dirty="0"/>
              <a:t>18.03.2021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1CF6E-1050-4274-A417-CF30FBB83A73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49488" y="6465214"/>
            <a:ext cx="2971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676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127" y="2429255"/>
            <a:ext cx="7772400" cy="1431290"/>
          </a:xfrm>
          <a:prstGeom prst="rect">
            <a:avLst/>
          </a:prstGeom>
          <a:ln w="57911">
            <a:solidFill>
              <a:srgbClr val="77923B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2658745" marR="221615" indent="-2428875">
              <a:lnSpc>
                <a:spcPct val="100000"/>
              </a:lnSpc>
              <a:spcBef>
                <a:spcPts val="75"/>
              </a:spcBef>
            </a:pPr>
            <a:r>
              <a:rPr sz="4400" dirty="0"/>
              <a:t>Ergonomide</a:t>
            </a:r>
            <a:r>
              <a:rPr sz="4400" spc="-120" dirty="0"/>
              <a:t> </a:t>
            </a:r>
            <a:r>
              <a:rPr sz="4400" dirty="0"/>
              <a:t>Risk</a:t>
            </a:r>
            <a:r>
              <a:rPr sz="4400" spc="-95" dirty="0"/>
              <a:t> </a:t>
            </a:r>
            <a:r>
              <a:rPr sz="4400" spc="-10" dirty="0"/>
              <a:t>Değerlendirme Yöntemleri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395827"/>
            <a:ext cx="7341870" cy="334200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1-</a:t>
            </a:r>
            <a:r>
              <a:rPr sz="3200" dirty="0">
                <a:latin typeface="Calibri"/>
                <a:cs typeface="Calibri"/>
              </a:rPr>
              <a:t>2 </a:t>
            </a:r>
            <a:r>
              <a:rPr sz="3200" spc="-20" dirty="0">
                <a:latin typeface="Calibri"/>
                <a:cs typeface="Calibri"/>
              </a:rPr>
              <a:t>puan</a:t>
            </a:r>
            <a:endParaRPr sz="3200">
              <a:latin typeface="Calibri"/>
              <a:cs typeface="Calibri"/>
            </a:endParaRPr>
          </a:p>
          <a:p>
            <a:pPr marL="355600" marR="6985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Uzun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süre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tekrarlanan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değilse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duruş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kabul </a:t>
            </a:r>
            <a:r>
              <a:rPr sz="3200" dirty="0">
                <a:latin typeface="Calibri"/>
                <a:cs typeface="Calibri"/>
              </a:rPr>
              <a:t>edilebilir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olduğunu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gösterir.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3-</a:t>
            </a:r>
            <a:r>
              <a:rPr sz="3200" dirty="0">
                <a:latin typeface="Calibri"/>
                <a:cs typeface="Calibri"/>
              </a:rPr>
              <a:t>4 </a:t>
            </a:r>
            <a:r>
              <a:rPr sz="3200" spc="-20" dirty="0">
                <a:latin typeface="Calibri"/>
                <a:cs typeface="Calibri"/>
              </a:rPr>
              <a:t>puan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Daha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fazla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araştırma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gereklidir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2794635" algn="l"/>
              </a:tabLst>
            </a:pPr>
            <a:r>
              <a:rPr sz="3200" spc="-10" dirty="0">
                <a:latin typeface="Calibri"/>
                <a:cs typeface="Calibri"/>
              </a:rPr>
              <a:t>değişikliklerin</a:t>
            </a:r>
            <a:r>
              <a:rPr sz="3200" dirty="0">
                <a:latin typeface="Calibri"/>
                <a:cs typeface="Calibri"/>
              </a:rPr>
              <a:t>	gerekli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olabileceğini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belirtir.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511020"/>
            <a:ext cx="7981950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5-</a:t>
            </a:r>
            <a:r>
              <a:rPr sz="3200" dirty="0">
                <a:latin typeface="Calibri"/>
                <a:cs typeface="Calibri"/>
              </a:rPr>
              <a:t>6 </a:t>
            </a:r>
            <a:r>
              <a:rPr sz="3200" spc="-20" dirty="0">
                <a:latin typeface="Calibri"/>
                <a:cs typeface="Calibri"/>
              </a:rPr>
              <a:t>puan</a:t>
            </a:r>
            <a:endParaRPr sz="3200">
              <a:latin typeface="Calibri"/>
              <a:cs typeface="Calibri"/>
            </a:endParaRPr>
          </a:p>
          <a:p>
            <a:pPr marL="355600" marR="37211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2739390" algn="l"/>
              </a:tabLst>
            </a:pPr>
            <a:r>
              <a:rPr sz="3200" spc="-10" dirty="0">
                <a:latin typeface="Calibri"/>
                <a:cs typeface="Calibri"/>
              </a:rPr>
              <a:t>Araştırmalar,</a:t>
            </a:r>
            <a:r>
              <a:rPr sz="3200" dirty="0">
                <a:latin typeface="Calibri"/>
                <a:cs typeface="Calibri"/>
              </a:rPr>
              <a:t>	değişikliklerin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kısa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süre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içinde </a:t>
            </a:r>
            <a:r>
              <a:rPr sz="3200" dirty="0">
                <a:latin typeface="Calibri"/>
                <a:cs typeface="Calibri"/>
              </a:rPr>
              <a:t>yapılması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gerektiğini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göstermiştir..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puan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üstü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2739390" algn="l"/>
                <a:tab pos="6424295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Araştırmalar,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değişikliklerin</a:t>
            </a:r>
            <a:r>
              <a:rPr sz="32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hemen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yapılması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gerektiğini</a:t>
            </a: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göstermiştir.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607" y="3004515"/>
            <a:ext cx="4434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BÖLÜMÜ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HESAPLAMASI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988" y="1929383"/>
            <a:ext cx="6239256" cy="3256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449" rIns="0" bIns="0" rtlCol="0">
            <a:spAutoFit/>
          </a:bodyPr>
          <a:lstStyle/>
          <a:p>
            <a:pPr marL="11176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UYGULAMA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–A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BÖLÜMÜ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HESAPLAMASI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988" y="2429255"/>
            <a:ext cx="6353556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2785872"/>
            <a:ext cx="8132064" cy="27142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115" y="428244"/>
            <a:ext cx="3145536" cy="55016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56615" y="499872"/>
            <a:ext cx="8049895" cy="5320665"/>
            <a:chOff x="356615" y="499872"/>
            <a:chExt cx="8049895" cy="53206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499872"/>
              <a:ext cx="4358640" cy="53202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80" y="3104375"/>
              <a:ext cx="2255520" cy="6980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57750" y="3124580"/>
              <a:ext cx="2004695" cy="499745"/>
            </a:xfrm>
            <a:custGeom>
              <a:avLst/>
              <a:gdLst/>
              <a:ahLst/>
              <a:cxnLst/>
              <a:rect l="l" t="t" r="r" b="b"/>
              <a:pathLst>
                <a:path w="2004695" h="499745">
                  <a:moveTo>
                    <a:pt x="135667" y="331231"/>
                  </a:moveTo>
                  <a:lnTo>
                    <a:pt x="128448" y="332277"/>
                  </a:lnTo>
                  <a:lnTo>
                    <a:pt x="121920" y="336169"/>
                  </a:lnTo>
                  <a:lnTo>
                    <a:pt x="0" y="447294"/>
                  </a:lnTo>
                  <a:lnTo>
                    <a:pt x="156845" y="498729"/>
                  </a:lnTo>
                  <a:lnTo>
                    <a:pt x="164310" y="499627"/>
                  </a:lnTo>
                  <a:lnTo>
                    <a:pt x="171323" y="497633"/>
                  </a:lnTo>
                  <a:lnTo>
                    <a:pt x="177097" y="493139"/>
                  </a:lnTo>
                  <a:lnTo>
                    <a:pt x="180848" y="486537"/>
                  </a:lnTo>
                  <a:lnTo>
                    <a:pt x="181746" y="479071"/>
                  </a:lnTo>
                  <a:lnTo>
                    <a:pt x="179752" y="472059"/>
                  </a:lnTo>
                  <a:lnTo>
                    <a:pt x="175258" y="466284"/>
                  </a:lnTo>
                  <a:lnTo>
                    <a:pt x="168656" y="462534"/>
                  </a:lnTo>
                  <a:lnTo>
                    <a:pt x="154728" y="457962"/>
                  </a:lnTo>
                  <a:lnTo>
                    <a:pt x="41021" y="457962"/>
                  </a:lnTo>
                  <a:lnTo>
                    <a:pt x="33129" y="421259"/>
                  </a:lnTo>
                  <a:lnTo>
                    <a:pt x="33020" y="420751"/>
                  </a:lnTo>
                  <a:lnTo>
                    <a:pt x="101918" y="405986"/>
                  </a:lnTo>
                  <a:lnTo>
                    <a:pt x="147574" y="364363"/>
                  </a:lnTo>
                  <a:lnTo>
                    <a:pt x="152094" y="358245"/>
                  </a:lnTo>
                  <a:lnTo>
                    <a:pt x="153828" y="351139"/>
                  </a:lnTo>
                  <a:lnTo>
                    <a:pt x="152753" y="343914"/>
                  </a:lnTo>
                  <a:lnTo>
                    <a:pt x="148844" y="337439"/>
                  </a:lnTo>
                  <a:lnTo>
                    <a:pt x="142744" y="332972"/>
                  </a:lnTo>
                  <a:lnTo>
                    <a:pt x="135667" y="331231"/>
                  </a:lnTo>
                  <a:close/>
                </a:path>
                <a:path w="2004695" h="499745">
                  <a:moveTo>
                    <a:pt x="101918" y="405986"/>
                  </a:moveTo>
                  <a:lnTo>
                    <a:pt x="33020" y="420751"/>
                  </a:lnTo>
                  <a:lnTo>
                    <a:pt x="41021" y="457962"/>
                  </a:lnTo>
                  <a:lnTo>
                    <a:pt x="61769" y="453517"/>
                  </a:lnTo>
                  <a:lnTo>
                    <a:pt x="49784" y="453517"/>
                  </a:lnTo>
                  <a:lnTo>
                    <a:pt x="42925" y="421259"/>
                  </a:lnTo>
                  <a:lnTo>
                    <a:pt x="85166" y="421259"/>
                  </a:lnTo>
                  <a:lnTo>
                    <a:pt x="101918" y="405986"/>
                  </a:lnTo>
                  <a:close/>
                </a:path>
                <a:path w="2004695" h="499745">
                  <a:moveTo>
                    <a:pt x="109827" y="443221"/>
                  </a:moveTo>
                  <a:lnTo>
                    <a:pt x="41021" y="457962"/>
                  </a:lnTo>
                  <a:lnTo>
                    <a:pt x="154728" y="457962"/>
                  </a:lnTo>
                  <a:lnTo>
                    <a:pt x="109827" y="443221"/>
                  </a:lnTo>
                  <a:close/>
                </a:path>
                <a:path w="2004695" h="499745">
                  <a:moveTo>
                    <a:pt x="42925" y="421259"/>
                  </a:moveTo>
                  <a:lnTo>
                    <a:pt x="49784" y="453517"/>
                  </a:lnTo>
                  <a:lnTo>
                    <a:pt x="73983" y="431454"/>
                  </a:lnTo>
                  <a:lnTo>
                    <a:pt x="42925" y="421259"/>
                  </a:lnTo>
                  <a:close/>
                </a:path>
                <a:path w="2004695" h="499745">
                  <a:moveTo>
                    <a:pt x="73983" y="431454"/>
                  </a:moveTo>
                  <a:lnTo>
                    <a:pt x="49784" y="453517"/>
                  </a:lnTo>
                  <a:lnTo>
                    <a:pt x="61769" y="453517"/>
                  </a:lnTo>
                  <a:lnTo>
                    <a:pt x="109827" y="443221"/>
                  </a:lnTo>
                  <a:lnTo>
                    <a:pt x="73983" y="431454"/>
                  </a:lnTo>
                  <a:close/>
                </a:path>
                <a:path w="2004695" h="499745">
                  <a:moveTo>
                    <a:pt x="1996439" y="0"/>
                  </a:moveTo>
                  <a:lnTo>
                    <a:pt x="101918" y="405986"/>
                  </a:lnTo>
                  <a:lnTo>
                    <a:pt x="73983" y="431454"/>
                  </a:lnTo>
                  <a:lnTo>
                    <a:pt x="109827" y="443221"/>
                  </a:lnTo>
                  <a:lnTo>
                    <a:pt x="2004440" y="37338"/>
                  </a:lnTo>
                  <a:lnTo>
                    <a:pt x="1996439" y="0"/>
                  </a:lnTo>
                  <a:close/>
                </a:path>
                <a:path w="2004695" h="499745">
                  <a:moveTo>
                    <a:pt x="85166" y="421259"/>
                  </a:moveTo>
                  <a:lnTo>
                    <a:pt x="42925" y="421259"/>
                  </a:lnTo>
                  <a:lnTo>
                    <a:pt x="73983" y="431454"/>
                  </a:lnTo>
                  <a:lnTo>
                    <a:pt x="85166" y="42125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826007"/>
              <a:ext cx="4062984" cy="47762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01133" y="848868"/>
              <a:ext cx="3867785" cy="4580890"/>
            </a:xfrm>
            <a:custGeom>
              <a:avLst/>
              <a:gdLst/>
              <a:ahLst/>
              <a:cxnLst/>
              <a:rect l="l" t="t" r="r" b="b"/>
              <a:pathLst>
                <a:path w="3867784" h="4580890">
                  <a:moveTo>
                    <a:pt x="27177" y="4458208"/>
                  </a:moveTo>
                  <a:lnTo>
                    <a:pt x="20446" y="4462907"/>
                  </a:lnTo>
                  <a:lnTo>
                    <a:pt x="19303" y="4469892"/>
                  </a:lnTo>
                  <a:lnTo>
                    <a:pt x="0" y="4580509"/>
                  </a:lnTo>
                  <a:lnTo>
                    <a:pt x="31663" y="4569206"/>
                  </a:lnTo>
                  <a:lnTo>
                    <a:pt x="26415" y="4569206"/>
                  </a:lnTo>
                  <a:lnTo>
                    <a:pt x="6603" y="4552442"/>
                  </a:lnTo>
                  <a:lnTo>
                    <a:pt x="37600" y="4515705"/>
                  </a:lnTo>
                  <a:lnTo>
                    <a:pt x="44830" y="4474337"/>
                  </a:lnTo>
                  <a:lnTo>
                    <a:pt x="45974" y="4467352"/>
                  </a:lnTo>
                  <a:lnTo>
                    <a:pt x="41275" y="4460621"/>
                  </a:lnTo>
                  <a:lnTo>
                    <a:pt x="34289" y="4459351"/>
                  </a:lnTo>
                  <a:lnTo>
                    <a:pt x="27177" y="4458208"/>
                  </a:lnTo>
                  <a:close/>
                </a:path>
                <a:path w="3867784" h="4580890">
                  <a:moveTo>
                    <a:pt x="37600" y="4515705"/>
                  </a:moveTo>
                  <a:lnTo>
                    <a:pt x="6603" y="4552442"/>
                  </a:lnTo>
                  <a:lnTo>
                    <a:pt x="26415" y="4569206"/>
                  </a:lnTo>
                  <a:lnTo>
                    <a:pt x="31666" y="4562983"/>
                  </a:lnTo>
                  <a:lnTo>
                    <a:pt x="29337" y="4562983"/>
                  </a:lnTo>
                  <a:lnTo>
                    <a:pt x="12191" y="4548632"/>
                  </a:lnTo>
                  <a:lnTo>
                    <a:pt x="33150" y="4541164"/>
                  </a:lnTo>
                  <a:lnTo>
                    <a:pt x="37550" y="4515993"/>
                  </a:lnTo>
                  <a:lnTo>
                    <a:pt x="37600" y="4515705"/>
                  </a:lnTo>
                  <a:close/>
                </a:path>
                <a:path w="3867784" h="4580890">
                  <a:moveTo>
                    <a:pt x="103758" y="4515993"/>
                  </a:moveTo>
                  <a:lnTo>
                    <a:pt x="57350" y="4532542"/>
                  </a:lnTo>
                  <a:lnTo>
                    <a:pt x="26415" y="4569206"/>
                  </a:lnTo>
                  <a:lnTo>
                    <a:pt x="31663" y="4569206"/>
                  </a:lnTo>
                  <a:lnTo>
                    <a:pt x="105663" y="4542790"/>
                  </a:lnTo>
                  <a:lnTo>
                    <a:pt x="112394" y="4540504"/>
                  </a:lnTo>
                  <a:lnTo>
                    <a:pt x="115950" y="4533011"/>
                  </a:lnTo>
                  <a:lnTo>
                    <a:pt x="111125" y="4519549"/>
                  </a:lnTo>
                  <a:lnTo>
                    <a:pt x="103758" y="4515993"/>
                  </a:lnTo>
                  <a:close/>
                </a:path>
                <a:path w="3867784" h="4580890">
                  <a:moveTo>
                    <a:pt x="33150" y="4541164"/>
                  </a:moveTo>
                  <a:lnTo>
                    <a:pt x="12191" y="4548632"/>
                  </a:lnTo>
                  <a:lnTo>
                    <a:pt x="29337" y="4562983"/>
                  </a:lnTo>
                  <a:lnTo>
                    <a:pt x="33150" y="4541164"/>
                  </a:lnTo>
                  <a:close/>
                </a:path>
                <a:path w="3867784" h="4580890">
                  <a:moveTo>
                    <a:pt x="57350" y="4532542"/>
                  </a:moveTo>
                  <a:lnTo>
                    <a:pt x="33150" y="4541164"/>
                  </a:lnTo>
                  <a:lnTo>
                    <a:pt x="29337" y="4562983"/>
                  </a:lnTo>
                  <a:lnTo>
                    <a:pt x="31666" y="4562983"/>
                  </a:lnTo>
                  <a:lnTo>
                    <a:pt x="57350" y="4532542"/>
                  </a:lnTo>
                  <a:close/>
                </a:path>
                <a:path w="3867784" h="4580890">
                  <a:moveTo>
                    <a:pt x="3847718" y="0"/>
                  </a:moveTo>
                  <a:lnTo>
                    <a:pt x="37600" y="4515705"/>
                  </a:lnTo>
                  <a:lnTo>
                    <a:pt x="33265" y="4540504"/>
                  </a:lnTo>
                  <a:lnTo>
                    <a:pt x="33150" y="4541164"/>
                  </a:lnTo>
                  <a:lnTo>
                    <a:pt x="57350" y="4532542"/>
                  </a:lnTo>
                  <a:lnTo>
                    <a:pt x="3867531" y="16764"/>
                  </a:lnTo>
                  <a:lnTo>
                    <a:pt x="384771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0399" y="1327404"/>
              <a:ext cx="4206240" cy="43479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58133" y="1349629"/>
              <a:ext cx="4010025" cy="4152900"/>
            </a:xfrm>
            <a:custGeom>
              <a:avLst/>
              <a:gdLst/>
              <a:ahLst/>
              <a:cxnLst/>
              <a:rect l="l" t="t" r="r" b="b"/>
              <a:pathLst>
                <a:path w="4010025" h="4152900">
                  <a:moveTo>
                    <a:pt x="35305" y="4032250"/>
                  </a:moveTo>
                  <a:lnTo>
                    <a:pt x="28320" y="4036568"/>
                  </a:lnTo>
                  <a:lnTo>
                    <a:pt x="26542" y="4043426"/>
                  </a:lnTo>
                  <a:lnTo>
                    <a:pt x="0" y="4152519"/>
                  </a:lnTo>
                  <a:lnTo>
                    <a:pt x="33734" y="4142994"/>
                  </a:lnTo>
                  <a:lnTo>
                    <a:pt x="27050" y="4142994"/>
                  </a:lnTo>
                  <a:lnTo>
                    <a:pt x="8508" y="4124960"/>
                  </a:lnTo>
                  <a:lnTo>
                    <a:pt x="41781" y="4090499"/>
                  </a:lnTo>
                  <a:lnTo>
                    <a:pt x="51815" y="4049649"/>
                  </a:lnTo>
                  <a:lnTo>
                    <a:pt x="53466" y="4042664"/>
                  </a:lnTo>
                  <a:lnTo>
                    <a:pt x="49149" y="4035679"/>
                  </a:lnTo>
                  <a:lnTo>
                    <a:pt x="42290" y="4034028"/>
                  </a:lnTo>
                  <a:lnTo>
                    <a:pt x="35305" y="4032250"/>
                  </a:lnTo>
                  <a:close/>
                </a:path>
                <a:path w="4010025" h="4152900">
                  <a:moveTo>
                    <a:pt x="41781" y="4090499"/>
                  </a:moveTo>
                  <a:lnTo>
                    <a:pt x="8508" y="4124960"/>
                  </a:lnTo>
                  <a:lnTo>
                    <a:pt x="27050" y="4142994"/>
                  </a:lnTo>
                  <a:lnTo>
                    <a:pt x="32814" y="4137025"/>
                  </a:lnTo>
                  <a:lnTo>
                    <a:pt x="30352" y="4137025"/>
                  </a:lnTo>
                  <a:lnTo>
                    <a:pt x="14350" y="4121531"/>
                  </a:lnTo>
                  <a:lnTo>
                    <a:pt x="35638" y="4115506"/>
                  </a:lnTo>
                  <a:lnTo>
                    <a:pt x="41781" y="4090499"/>
                  </a:lnTo>
                  <a:close/>
                </a:path>
                <a:path w="4010025" h="4152900">
                  <a:moveTo>
                    <a:pt x="107823" y="4095115"/>
                  </a:moveTo>
                  <a:lnTo>
                    <a:pt x="60340" y="4108516"/>
                  </a:lnTo>
                  <a:lnTo>
                    <a:pt x="27050" y="4142994"/>
                  </a:lnTo>
                  <a:lnTo>
                    <a:pt x="33734" y="4142994"/>
                  </a:lnTo>
                  <a:lnTo>
                    <a:pt x="114807" y="4120134"/>
                  </a:lnTo>
                  <a:lnTo>
                    <a:pt x="118871" y="4112895"/>
                  </a:lnTo>
                  <a:lnTo>
                    <a:pt x="116839" y="4106037"/>
                  </a:lnTo>
                  <a:lnTo>
                    <a:pt x="114935" y="4099179"/>
                  </a:lnTo>
                  <a:lnTo>
                    <a:pt x="107823" y="4095115"/>
                  </a:lnTo>
                  <a:close/>
                </a:path>
                <a:path w="4010025" h="4152900">
                  <a:moveTo>
                    <a:pt x="35638" y="4115506"/>
                  </a:moveTo>
                  <a:lnTo>
                    <a:pt x="14350" y="4121531"/>
                  </a:lnTo>
                  <a:lnTo>
                    <a:pt x="30352" y="4137025"/>
                  </a:lnTo>
                  <a:lnTo>
                    <a:pt x="35638" y="4115506"/>
                  </a:lnTo>
                  <a:close/>
                </a:path>
                <a:path w="4010025" h="4152900">
                  <a:moveTo>
                    <a:pt x="60340" y="4108516"/>
                  </a:moveTo>
                  <a:lnTo>
                    <a:pt x="35638" y="4115506"/>
                  </a:lnTo>
                  <a:lnTo>
                    <a:pt x="30352" y="4137025"/>
                  </a:lnTo>
                  <a:lnTo>
                    <a:pt x="32814" y="4137025"/>
                  </a:lnTo>
                  <a:lnTo>
                    <a:pt x="60340" y="4108516"/>
                  </a:lnTo>
                  <a:close/>
                </a:path>
                <a:path w="4010025" h="4152900">
                  <a:moveTo>
                    <a:pt x="3991229" y="0"/>
                  </a:moveTo>
                  <a:lnTo>
                    <a:pt x="41781" y="4090499"/>
                  </a:lnTo>
                  <a:lnTo>
                    <a:pt x="35638" y="4115506"/>
                  </a:lnTo>
                  <a:lnTo>
                    <a:pt x="60340" y="4108516"/>
                  </a:lnTo>
                  <a:lnTo>
                    <a:pt x="4009897" y="18034"/>
                  </a:lnTo>
                  <a:lnTo>
                    <a:pt x="399122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1771" y="2292121"/>
              <a:ext cx="1485900" cy="5653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29506" y="2399664"/>
              <a:ext cx="1289685" cy="400050"/>
            </a:xfrm>
            <a:custGeom>
              <a:avLst/>
              <a:gdLst/>
              <a:ahLst/>
              <a:cxnLst/>
              <a:rect l="l" t="t" r="r" b="b"/>
              <a:pathLst>
                <a:path w="1289685" h="400050">
                  <a:moveTo>
                    <a:pt x="74419" y="37603"/>
                  </a:moveTo>
                  <a:lnTo>
                    <a:pt x="49545" y="44140"/>
                  </a:lnTo>
                  <a:lnTo>
                    <a:pt x="67390" y="62486"/>
                  </a:lnTo>
                  <a:lnTo>
                    <a:pt x="1282446" y="400050"/>
                  </a:lnTo>
                  <a:lnTo>
                    <a:pt x="1289304" y="375031"/>
                  </a:lnTo>
                  <a:lnTo>
                    <a:pt x="74419" y="37603"/>
                  </a:lnTo>
                  <a:close/>
                </a:path>
                <a:path w="1289685" h="400050">
                  <a:moveTo>
                    <a:pt x="115316" y="0"/>
                  </a:moveTo>
                  <a:lnTo>
                    <a:pt x="0" y="30352"/>
                  </a:lnTo>
                  <a:lnTo>
                    <a:pt x="83308" y="115950"/>
                  </a:lnTo>
                  <a:lnTo>
                    <a:pt x="91313" y="115950"/>
                  </a:lnTo>
                  <a:lnTo>
                    <a:pt x="67390" y="62486"/>
                  </a:lnTo>
                  <a:lnTo>
                    <a:pt x="21666" y="49784"/>
                  </a:lnTo>
                  <a:lnTo>
                    <a:pt x="21173" y="49784"/>
                  </a:lnTo>
                  <a:lnTo>
                    <a:pt x="28122" y="25019"/>
                  </a:lnTo>
                  <a:lnTo>
                    <a:pt x="28194" y="24764"/>
                  </a:lnTo>
                  <a:lnTo>
                    <a:pt x="122069" y="24764"/>
                  </a:lnTo>
                  <a:lnTo>
                    <a:pt x="126111" y="17907"/>
                  </a:lnTo>
                  <a:lnTo>
                    <a:pt x="124206" y="11049"/>
                  </a:lnTo>
                  <a:lnTo>
                    <a:pt x="122428" y="4063"/>
                  </a:lnTo>
                  <a:lnTo>
                    <a:pt x="115316" y="0"/>
                  </a:lnTo>
                  <a:close/>
                </a:path>
                <a:path w="1289685" h="400050">
                  <a:moveTo>
                    <a:pt x="49545" y="44140"/>
                  </a:moveTo>
                  <a:lnTo>
                    <a:pt x="28067" y="49784"/>
                  </a:lnTo>
                  <a:lnTo>
                    <a:pt x="21666" y="49784"/>
                  </a:lnTo>
                  <a:lnTo>
                    <a:pt x="67390" y="62486"/>
                  </a:lnTo>
                  <a:lnTo>
                    <a:pt x="49545" y="44140"/>
                  </a:lnTo>
                  <a:close/>
                </a:path>
                <a:path w="1289685" h="400050">
                  <a:moveTo>
                    <a:pt x="28194" y="24764"/>
                  </a:moveTo>
                  <a:lnTo>
                    <a:pt x="21173" y="49784"/>
                  </a:lnTo>
                  <a:lnTo>
                    <a:pt x="28067" y="49784"/>
                  </a:lnTo>
                  <a:lnTo>
                    <a:pt x="34036" y="28194"/>
                  </a:lnTo>
                  <a:lnTo>
                    <a:pt x="40539" y="28194"/>
                  </a:lnTo>
                  <a:lnTo>
                    <a:pt x="28194" y="24764"/>
                  </a:lnTo>
                  <a:close/>
                </a:path>
                <a:path w="1289685" h="400050">
                  <a:moveTo>
                    <a:pt x="34036" y="28194"/>
                  </a:moveTo>
                  <a:lnTo>
                    <a:pt x="28067" y="49784"/>
                  </a:lnTo>
                  <a:lnTo>
                    <a:pt x="49545" y="44140"/>
                  </a:lnTo>
                  <a:lnTo>
                    <a:pt x="34036" y="28194"/>
                  </a:lnTo>
                  <a:close/>
                </a:path>
                <a:path w="1289685" h="400050">
                  <a:moveTo>
                    <a:pt x="40539" y="28194"/>
                  </a:moveTo>
                  <a:lnTo>
                    <a:pt x="34036" y="28194"/>
                  </a:lnTo>
                  <a:lnTo>
                    <a:pt x="49545" y="44140"/>
                  </a:lnTo>
                  <a:lnTo>
                    <a:pt x="74419" y="37603"/>
                  </a:lnTo>
                  <a:lnTo>
                    <a:pt x="40539" y="28194"/>
                  </a:lnTo>
                  <a:close/>
                </a:path>
                <a:path w="1289685" h="400050">
                  <a:moveTo>
                    <a:pt x="122069" y="24764"/>
                  </a:moveTo>
                  <a:lnTo>
                    <a:pt x="28194" y="24764"/>
                  </a:lnTo>
                  <a:lnTo>
                    <a:pt x="74419" y="37603"/>
                  </a:lnTo>
                  <a:lnTo>
                    <a:pt x="115062" y="26924"/>
                  </a:lnTo>
                  <a:lnTo>
                    <a:pt x="121920" y="25019"/>
                  </a:lnTo>
                  <a:lnTo>
                    <a:pt x="122069" y="24764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2224" y="1202372"/>
            <a:ext cx="1776095" cy="998855"/>
            <a:chOff x="1542224" y="1202372"/>
            <a:chExt cx="1776095" cy="998855"/>
          </a:xfrm>
        </p:grpSpPr>
        <p:sp>
          <p:nvSpPr>
            <p:cNvPr id="3" name="object 3"/>
            <p:cNvSpPr/>
            <p:nvPr/>
          </p:nvSpPr>
          <p:spPr>
            <a:xfrm>
              <a:off x="1555241" y="1215390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19">
                  <a:moveTo>
                    <a:pt x="1652270" y="0"/>
                  </a:moveTo>
                  <a:lnTo>
                    <a:pt x="97282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2"/>
                  </a:lnTo>
                  <a:lnTo>
                    <a:pt x="0" y="875030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2" y="972312"/>
                  </a:lnTo>
                  <a:lnTo>
                    <a:pt x="1652270" y="972312"/>
                  </a:lnTo>
                  <a:lnTo>
                    <a:pt x="1690133" y="964666"/>
                  </a:lnTo>
                  <a:lnTo>
                    <a:pt x="1721056" y="943816"/>
                  </a:lnTo>
                  <a:lnTo>
                    <a:pt x="1741906" y="912893"/>
                  </a:lnTo>
                  <a:lnTo>
                    <a:pt x="1749552" y="875030"/>
                  </a:lnTo>
                  <a:lnTo>
                    <a:pt x="1749552" y="97282"/>
                  </a:lnTo>
                  <a:lnTo>
                    <a:pt x="1741906" y="59418"/>
                  </a:lnTo>
                  <a:lnTo>
                    <a:pt x="1721056" y="28495"/>
                  </a:lnTo>
                  <a:lnTo>
                    <a:pt x="1690133" y="7645"/>
                  </a:lnTo>
                  <a:lnTo>
                    <a:pt x="165227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5241" y="1215390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19">
                  <a:moveTo>
                    <a:pt x="0" y="97282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2" y="0"/>
                  </a:lnTo>
                  <a:lnTo>
                    <a:pt x="1652270" y="0"/>
                  </a:lnTo>
                  <a:lnTo>
                    <a:pt x="1690133" y="7645"/>
                  </a:lnTo>
                  <a:lnTo>
                    <a:pt x="1721056" y="28495"/>
                  </a:lnTo>
                  <a:lnTo>
                    <a:pt x="1741906" y="59418"/>
                  </a:lnTo>
                  <a:lnTo>
                    <a:pt x="1749552" y="97282"/>
                  </a:lnTo>
                  <a:lnTo>
                    <a:pt x="1749552" y="875030"/>
                  </a:lnTo>
                  <a:lnTo>
                    <a:pt x="1741906" y="912893"/>
                  </a:lnTo>
                  <a:lnTo>
                    <a:pt x="1721056" y="943816"/>
                  </a:lnTo>
                  <a:lnTo>
                    <a:pt x="1690133" y="964666"/>
                  </a:lnTo>
                  <a:lnTo>
                    <a:pt x="1652270" y="972312"/>
                  </a:lnTo>
                  <a:lnTo>
                    <a:pt x="97282" y="972312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30"/>
                  </a:lnTo>
                  <a:lnTo>
                    <a:pt x="0" y="9728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78635" y="1399159"/>
            <a:ext cx="129921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95885">
              <a:lnSpc>
                <a:spcPts val="1970"/>
              </a:lnSpc>
              <a:spcBef>
                <a:spcPts val="32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Tablo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skoru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hesapla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2247900"/>
            <a:ext cx="437515" cy="364490"/>
          </a:xfrm>
          <a:custGeom>
            <a:avLst/>
            <a:gdLst/>
            <a:ahLst/>
            <a:cxnLst/>
            <a:rect l="l" t="t" r="r" b="b"/>
            <a:pathLst>
              <a:path w="437514" h="364489">
                <a:moveTo>
                  <a:pt x="349885" y="0"/>
                </a:moveTo>
                <a:lnTo>
                  <a:pt x="87502" y="0"/>
                </a:lnTo>
                <a:lnTo>
                  <a:pt x="87502" y="182117"/>
                </a:lnTo>
                <a:lnTo>
                  <a:pt x="0" y="182117"/>
                </a:lnTo>
                <a:lnTo>
                  <a:pt x="218694" y="364236"/>
                </a:lnTo>
                <a:lnTo>
                  <a:pt x="437388" y="182117"/>
                </a:lnTo>
                <a:lnTo>
                  <a:pt x="349885" y="182117"/>
                </a:lnTo>
                <a:lnTo>
                  <a:pt x="349885" y="0"/>
                </a:lnTo>
                <a:close/>
              </a:path>
            </a:pathLst>
          </a:custGeom>
          <a:solidFill>
            <a:srgbClr val="C0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3706367"/>
            <a:ext cx="437515" cy="364490"/>
          </a:xfrm>
          <a:custGeom>
            <a:avLst/>
            <a:gdLst/>
            <a:ahLst/>
            <a:cxnLst/>
            <a:rect l="l" t="t" r="r" b="b"/>
            <a:pathLst>
              <a:path w="437514" h="364489">
                <a:moveTo>
                  <a:pt x="349885" y="0"/>
                </a:moveTo>
                <a:lnTo>
                  <a:pt x="87502" y="0"/>
                </a:lnTo>
                <a:lnTo>
                  <a:pt x="87502" y="182117"/>
                </a:lnTo>
                <a:lnTo>
                  <a:pt x="0" y="182117"/>
                </a:lnTo>
                <a:lnTo>
                  <a:pt x="218694" y="364235"/>
                </a:lnTo>
                <a:lnTo>
                  <a:pt x="437388" y="182117"/>
                </a:lnTo>
                <a:lnTo>
                  <a:pt x="349885" y="182117"/>
                </a:lnTo>
                <a:lnTo>
                  <a:pt x="349885" y="0"/>
                </a:lnTo>
                <a:close/>
              </a:path>
            </a:pathLst>
          </a:custGeom>
          <a:solidFill>
            <a:srgbClr val="C0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42224" y="2660840"/>
            <a:ext cx="1776095" cy="2456815"/>
            <a:chOff x="1542224" y="2660840"/>
            <a:chExt cx="1776095" cy="2456815"/>
          </a:xfrm>
        </p:grpSpPr>
        <p:sp>
          <p:nvSpPr>
            <p:cNvPr id="9" name="object 9"/>
            <p:cNvSpPr/>
            <p:nvPr/>
          </p:nvSpPr>
          <p:spPr>
            <a:xfrm>
              <a:off x="1555241" y="2673857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20">
                  <a:moveTo>
                    <a:pt x="1652270" y="0"/>
                  </a:moveTo>
                  <a:lnTo>
                    <a:pt x="97282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1"/>
                  </a:lnTo>
                  <a:lnTo>
                    <a:pt x="0" y="875029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2" y="972311"/>
                  </a:lnTo>
                  <a:lnTo>
                    <a:pt x="1652270" y="972311"/>
                  </a:lnTo>
                  <a:lnTo>
                    <a:pt x="1690133" y="964666"/>
                  </a:lnTo>
                  <a:lnTo>
                    <a:pt x="1721056" y="943816"/>
                  </a:lnTo>
                  <a:lnTo>
                    <a:pt x="1741906" y="912893"/>
                  </a:lnTo>
                  <a:lnTo>
                    <a:pt x="1749552" y="875029"/>
                  </a:lnTo>
                  <a:lnTo>
                    <a:pt x="1749552" y="97281"/>
                  </a:lnTo>
                  <a:lnTo>
                    <a:pt x="1741906" y="59418"/>
                  </a:lnTo>
                  <a:lnTo>
                    <a:pt x="1721056" y="28495"/>
                  </a:lnTo>
                  <a:lnTo>
                    <a:pt x="1690133" y="7645"/>
                  </a:lnTo>
                  <a:lnTo>
                    <a:pt x="165227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5241" y="2673857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20">
                  <a:moveTo>
                    <a:pt x="0" y="97281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2" y="0"/>
                  </a:lnTo>
                  <a:lnTo>
                    <a:pt x="1652270" y="0"/>
                  </a:lnTo>
                  <a:lnTo>
                    <a:pt x="1690133" y="7645"/>
                  </a:lnTo>
                  <a:lnTo>
                    <a:pt x="1721056" y="28495"/>
                  </a:lnTo>
                  <a:lnTo>
                    <a:pt x="1741906" y="59418"/>
                  </a:lnTo>
                  <a:lnTo>
                    <a:pt x="1749552" y="97281"/>
                  </a:lnTo>
                  <a:lnTo>
                    <a:pt x="1749552" y="875029"/>
                  </a:lnTo>
                  <a:lnTo>
                    <a:pt x="1741906" y="912893"/>
                  </a:lnTo>
                  <a:lnTo>
                    <a:pt x="1721056" y="943816"/>
                  </a:lnTo>
                  <a:lnTo>
                    <a:pt x="1690133" y="964666"/>
                  </a:lnTo>
                  <a:lnTo>
                    <a:pt x="1652270" y="972311"/>
                  </a:lnTo>
                  <a:lnTo>
                    <a:pt x="97282" y="972311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29"/>
                  </a:lnTo>
                  <a:lnTo>
                    <a:pt x="0" y="9728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5241" y="4132325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20">
                  <a:moveTo>
                    <a:pt x="1652270" y="0"/>
                  </a:moveTo>
                  <a:lnTo>
                    <a:pt x="97282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1"/>
                  </a:lnTo>
                  <a:lnTo>
                    <a:pt x="0" y="875030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2" y="972312"/>
                  </a:lnTo>
                  <a:lnTo>
                    <a:pt x="1652270" y="972312"/>
                  </a:lnTo>
                  <a:lnTo>
                    <a:pt x="1690133" y="964666"/>
                  </a:lnTo>
                  <a:lnTo>
                    <a:pt x="1721056" y="943816"/>
                  </a:lnTo>
                  <a:lnTo>
                    <a:pt x="1741906" y="912893"/>
                  </a:lnTo>
                  <a:lnTo>
                    <a:pt x="1749552" y="875030"/>
                  </a:lnTo>
                  <a:lnTo>
                    <a:pt x="1749552" y="97281"/>
                  </a:lnTo>
                  <a:lnTo>
                    <a:pt x="1741906" y="59418"/>
                  </a:lnTo>
                  <a:lnTo>
                    <a:pt x="1721056" y="28495"/>
                  </a:lnTo>
                  <a:lnTo>
                    <a:pt x="1690133" y="7645"/>
                  </a:lnTo>
                  <a:lnTo>
                    <a:pt x="165227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5241" y="4132325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20">
                  <a:moveTo>
                    <a:pt x="0" y="97281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2" y="0"/>
                  </a:lnTo>
                  <a:lnTo>
                    <a:pt x="1652270" y="0"/>
                  </a:lnTo>
                  <a:lnTo>
                    <a:pt x="1690133" y="7645"/>
                  </a:lnTo>
                  <a:lnTo>
                    <a:pt x="1721056" y="28495"/>
                  </a:lnTo>
                  <a:lnTo>
                    <a:pt x="1741906" y="59418"/>
                  </a:lnTo>
                  <a:lnTo>
                    <a:pt x="1749552" y="97281"/>
                  </a:lnTo>
                  <a:lnTo>
                    <a:pt x="1749552" y="875030"/>
                  </a:lnTo>
                  <a:lnTo>
                    <a:pt x="1741906" y="912893"/>
                  </a:lnTo>
                  <a:lnTo>
                    <a:pt x="1721056" y="943816"/>
                  </a:lnTo>
                  <a:lnTo>
                    <a:pt x="1690133" y="964666"/>
                  </a:lnTo>
                  <a:lnTo>
                    <a:pt x="1652270" y="972312"/>
                  </a:lnTo>
                  <a:lnTo>
                    <a:pt x="97282" y="972312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30"/>
                  </a:lnTo>
                  <a:lnTo>
                    <a:pt x="0" y="9728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59763" y="2034285"/>
            <a:ext cx="1538605" cy="283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+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  <a:spcBef>
                <a:spcPts val="216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Kas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kullanım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skorunu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hesapla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4000" spc="-50" dirty="0">
                <a:latin typeface="Calibri"/>
                <a:cs typeface="Calibri"/>
              </a:rPr>
              <a:t>+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  <a:spcBef>
                <a:spcPts val="19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İlave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güç/yük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skoru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hesapla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26864" y="309372"/>
            <a:ext cx="3916679" cy="2481580"/>
            <a:chOff x="4626864" y="309372"/>
            <a:chExt cx="3916679" cy="248158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8012" y="329184"/>
              <a:ext cx="3875532" cy="2398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4" y="309372"/>
              <a:ext cx="3579876" cy="24810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256" y="356616"/>
              <a:ext cx="3785615" cy="23088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15256" y="356616"/>
              <a:ext cx="3785870" cy="2308860"/>
            </a:xfrm>
            <a:custGeom>
              <a:avLst/>
              <a:gdLst/>
              <a:ahLst/>
              <a:cxnLst/>
              <a:rect l="l" t="t" r="r" b="b"/>
              <a:pathLst>
                <a:path w="3785870" h="2308860">
                  <a:moveTo>
                    <a:pt x="0" y="2308860"/>
                  </a:moveTo>
                  <a:lnTo>
                    <a:pt x="3785615" y="2308860"/>
                  </a:lnTo>
                  <a:lnTo>
                    <a:pt x="3785615" y="0"/>
                  </a:lnTo>
                  <a:lnTo>
                    <a:pt x="0" y="0"/>
                  </a:lnTo>
                  <a:lnTo>
                    <a:pt x="0" y="230886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94630" y="374726"/>
            <a:ext cx="3197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Yüksek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düzeyde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kuvvet,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kas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hareketi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saniyenin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altında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94630" y="1198245"/>
            <a:ext cx="302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Orta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düzeyde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kuvvet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kas </a:t>
            </a:r>
            <a:r>
              <a:rPr sz="1800" b="1" spc="-10" dirty="0">
                <a:latin typeface="Calibri"/>
                <a:cs typeface="Calibri"/>
              </a:rPr>
              <a:t>hareketi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dakikanın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altında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4630" y="2021585"/>
            <a:ext cx="3134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Düşük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düzeyde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kuvvet,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kas </a:t>
            </a:r>
            <a:r>
              <a:rPr sz="1800" b="1" spc="-10" dirty="0">
                <a:latin typeface="Calibri"/>
                <a:cs typeface="Calibri"/>
              </a:rPr>
              <a:t>hareketi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dakikanın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altında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59300" y="2916173"/>
            <a:ext cx="3954779" cy="3702050"/>
            <a:chOff x="4559300" y="2916173"/>
            <a:chExt cx="3954779" cy="3702050"/>
          </a:xfrm>
        </p:grpSpPr>
        <p:sp>
          <p:nvSpPr>
            <p:cNvPr id="23" name="object 23"/>
            <p:cNvSpPr/>
            <p:nvPr/>
          </p:nvSpPr>
          <p:spPr>
            <a:xfrm>
              <a:off x="4572000" y="2928886"/>
              <a:ext cx="3134360" cy="396875"/>
            </a:xfrm>
            <a:custGeom>
              <a:avLst/>
              <a:gdLst/>
              <a:ahLst/>
              <a:cxnLst/>
              <a:rect l="l" t="t" r="r" b="b"/>
              <a:pathLst>
                <a:path w="3134359" h="396875">
                  <a:moveTo>
                    <a:pt x="3134105" y="0"/>
                  </a:moveTo>
                  <a:lnTo>
                    <a:pt x="0" y="0"/>
                  </a:lnTo>
                  <a:lnTo>
                    <a:pt x="0" y="396354"/>
                  </a:lnTo>
                  <a:lnTo>
                    <a:pt x="3134105" y="396354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rgbClr val="DD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2000" y="3325355"/>
              <a:ext cx="3134360" cy="407034"/>
            </a:xfrm>
            <a:custGeom>
              <a:avLst/>
              <a:gdLst/>
              <a:ahLst/>
              <a:cxnLst/>
              <a:rect l="l" t="t" r="r" b="b"/>
              <a:pathLst>
                <a:path w="3134359" h="407035">
                  <a:moveTo>
                    <a:pt x="3134105" y="0"/>
                  </a:moveTo>
                  <a:lnTo>
                    <a:pt x="0" y="0"/>
                  </a:lnTo>
                  <a:lnTo>
                    <a:pt x="0" y="406539"/>
                  </a:lnTo>
                  <a:lnTo>
                    <a:pt x="3134105" y="406539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0" y="4425492"/>
              <a:ext cx="3134360" cy="694055"/>
            </a:xfrm>
            <a:custGeom>
              <a:avLst/>
              <a:gdLst/>
              <a:ahLst/>
              <a:cxnLst/>
              <a:rect l="l" t="t" r="r" b="b"/>
              <a:pathLst>
                <a:path w="3134359" h="694054">
                  <a:moveTo>
                    <a:pt x="3134105" y="0"/>
                  </a:moveTo>
                  <a:lnTo>
                    <a:pt x="0" y="0"/>
                  </a:lnTo>
                  <a:lnTo>
                    <a:pt x="0" y="693623"/>
                  </a:lnTo>
                  <a:lnTo>
                    <a:pt x="3134105" y="693623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rgbClr val="DD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2000" y="5119128"/>
              <a:ext cx="3134360" cy="396875"/>
            </a:xfrm>
            <a:custGeom>
              <a:avLst/>
              <a:gdLst/>
              <a:ahLst/>
              <a:cxnLst/>
              <a:rect l="l" t="t" r="r" b="b"/>
              <a:pathLst>
                <a:path w="3134359" h="396875">
                  <a:moveTo>
                    <a:pt x="3134105" y="0"/>
                  </a:moveTo>
                  <a:lnTo>
                    <a:pt x="0" y="0"/>
                  </a:lnTo>
                  <a:lnTo>
                    <a:pt x="0" y="396354"/>
                  </a:lnTo>
                  <a:lnTo>
                    <a:pt x="3134105" y="396354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65650" y="2922523"/>
              <a:ext cx="3942079" cy="3689350"/>
            </a:xfrm>
            <a:custGeom>
              <a:avLst/>
              <a:gdLst/>
              <a:ahLst/>
              <a:cxnLst/>
              <a:rect l="l" t="t" r="r" b="b"/>
              <a:pathLst>
                <a:path w="3942079" h="3689350">
                  <a:moveTo>
                    <a:pt x="3140455" y="0"/>
                  </a:moveTo>
                  <a:lnTo>
                    <a:pt x="3140455" y="3689261"/>
                  </a:lnTo>
                </a:path>
                <a:path w="3942079" h="3689350">
                  <a:moveTo>
                    <a:pt x="0" y="402716"/>
                  </a:moveTo>
                  <a:lnTo>
                    <a:pt x="3941826" y="402716"/>
                  </a:lnTo>
                </a:path>
                <a:path w="3942079" h="3689350">
                  <a:moveTo>
                    <a:pt x="0" y="809370"/>
                  </a:moveTo>
                  <a:lnTo>
                    <a:pt x="3941826" y="809370"/>
                  </a:lnTo>
                </a:path>
                <a:path w="3942079" h="3689350">
                  <a:moveTo>
                    <a:pt x="0" y="1502918"/>
                  </a:moveTo>
                  <a:lnTo>
                    <a:pt x="3941826" y="1502918"/>
                  </a:lnTo>
                </a:path>
                <a:path w="3942079" h="3689350">
                  <a:moveTo>
                    <a:pt x="0" y="2196592"/>
                  </a:moveTo>
                  <a:lnTo>
                    <a:pt x="3941826" y="2196592"/>
                  </a:lnTo>
                </a:path>
                <a:path w="3942079" h="3689350">
                  <a:moveTo>
                    <a:pt x="0" y="2592959"/>
                  </a:moveTo>
                  <a:lnTo>
                    <a:pt x="3941826" y="2592959"/>
                  </a:lnTo>
                </a:path>
                <a:path w="3942079" h="3689350">
                  <a:moveTo>
                    <a:pt x="0" y="3286556"/>
                  </a:moveTo>
                  <a:lnTo>
                    <a:pt x="3941826" y="3286556"/>
                  </a:lnTo>
                </a:path>
                <a:path w="3942079" h="3689350">
                  <a:moveTo>
                    <a:pt x="6350" y="0"/>
                  </a:moveTo>
                  <a:lnTo>
                    <a:pt x="6350" y="3689261"/>
                  </a:lnTo>
                </a:path>
                <a:path w="3942079" h="3689350">
                  <a:moveTo>
                    <a:pt x="3935476" y="0"/>
                  </a:moveTo>
                  <a:lnTo>
                    <a:pt x="3935476" y="3689261"/>
                  </a:lnTo>
                </a:path>
                <a:path w="3942079" h="3689350">
                  <a:moveTo>
                    <a:pt x="0" y="6350"/>
                  </a:moveTo>
                  <a:lnTo>
                    <a:pt x="3941826" y="6350"/>
                  </a:lnTo>
                </a:path>
                <a:path w="3942079" h="3689350">
                  <a:moveTo>
                    <a:pt x="0" y="3682911"/>
                  </a:moveTo>
                  <a:lnTo>
                    <a:pt x="3941826" y="36829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78350" y="2962783"/>
            <a:ext cx="312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6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Uygulanan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Kuvvet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06106" y="2928873"/>
            <a:ext cx="795020" cy="396875"/>
          </a:xfrm>
          <a:prstGeom prst="rect">
            <a:avLst/>
          </a:prstGeom>
          <a:solidFill>
            <a:srgbClr val="DDF1FF"/>
          </a:solidFill>
          <a:ln w="127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365"/>
              </a:spcBef>
            </a:pPr>
            <a:r>
              <a:rPr sz="1800" b="1" spc="-20" dirty="0">
                <a:latin typeface="Calibri"/>
                <a:cs typeface="Calibri"/>
              </a:rPr>
              <a:t>Puan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8350" y="3364484"/>
            <a:ext cx="312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&lt;2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aralıklı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yapılan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06106" y="3325240"/>
            <a:ext cx="795020" cy="407034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9"/>
              </a:spcBef>
            </a:pPr>
            <a:r>
              <a:rPr sz="1800" b="1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2000" y="3731895"/>
            <a:ext cx="3134360" cy="694055"/>
          </a:xfrm>
          <a:prstGeom prst="rect">
            <a:avLst/>
          </a:prstGeom>
          <a:solidFill>
            <a:srgbClr val="FFE1C5"/>
          </a:solidFill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492885" marR="116205" indent="-1370965">
              <a:lnSpc>
                <a:spcPct val="100000"/>
              </a:lnSpc>
              <a:spcBef>
                <a:spcPts val="459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10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arası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aralıklı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yapılan </a:t>
            </a: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06106" y="3731895"/>
            <a:ext cx="795020" cy="694055"/>
          </a:xfrm>
          <a:prstGeom prst="rect">
            <a:avLst/>
          </a:prstGeom>
          <a:solidFill>
            <a:srgbClr val="FFE1C5"/>
          </a:solidFill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59"/>
              </a:spcBef>
            </a:pP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78350" y="4471161"/>
            <a:ext cx="312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3610" marR="429895" indent="-5060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10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arası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&amp; </a:t>
            </a:r>
            <a:r>
              <a:rPr sz="1800" b="1" dirty="0">
                <a:latin typeface="Calibri"/>
                <a:cs typeface="Calibri"/>
              </a:rPr>
              <a:t>yinelemeli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06106" y="4425441"/>
            <a:ext cx="795020" cy="694055"/>
          </a:xfrm>
          <a:prstGeom prst="rect">
            <a:avLst/>
          </a:prstGeom>
          <a:solidFill>
            <a:srgbClr val="DDF1FF"/>
          </a:solidFill>
          <a:ln w="12700">
            <a:solidFill>
              <a:srgbClr val="00000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40"/>
              </a:spcBef>
            </a:pP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78350" y="5153101"/>
            <a:ext cx="3121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&gt;10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aralıklı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06106" y="5119115"/>
            <a:ext cx="795020" cy="396875"/>
          </a:xfrm>
          <a:prstGeom prst="rect">
            <a:avLst/>
          </a:prstGeom>
          <a:solidFill>
            <a:srgbClr val="FFCCCC"/>
          </a:solidFill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70"/>
              </a:spcBef>
            </a:pP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72000" y="5515483"/>
            <a:ext cx="3134360" cy="69405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800" b="1" dirty="0">
                <a:latin typeface="Calibri"/>
                <a:cs typeface="Calibri"/>
              </a:rPr>
              <a:t>&gt;10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yinelemeli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06106" y="5515483"/>
            <a:ext cx="795020" cy="69405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40"/>
              </a:spcBef>
            </a:pP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2000" y="6209080"/>
            <a:ext cx="3134360" cy="396875"/>
          </a:xfrm>
          <a:prstGeom prst="rect">
            <a:avLst/>
          </a:prstGeom>
          <a:solidFill>
            <a:srgbClr val="FFE1C5"/>
          </a:solidFill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500380">
              <a:lnSpc>
                <a:spcPct val="100000"/>
              </a:lnSpc>
              <a:spcBef>
                <a:spcPts val="370"/>
              </a:spcBef>
            </a:pPr>
            <a:r>
              <a:rPr sz="1800" b="1" dirty="0">
                <a:latin typeface="Calibri"/>
                <a:cs typeface="Calibri"/>
              </a:rPr>
              <a:t>Ani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kuvvet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uygulaması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06106" y="6209080"/>
            <a:ext cx="795020" cy="396875"/>
          </a:xfrm>
          <a:prstGeom prst="rect">
            <a:avLst/>
          </a:prstGeom>
          <a:solidFill>
            <a:srgbClr val="FFE1C5"/>
          </a:solidFill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70"/>
              </a:spcBef>
            </a:pP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985516" y="1539239"/>
            <a:ext cx="2344420" cy="3747770"/>
            <a:chOff x="2985516" y="1539239"/>
            <a:chExt cx="2344420" cy="3747770"/>
          </a:xfrm>
        </p:grpSpPr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5516" y="1539239"/>
              <a:ext cx="1990344" cy="18486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143250" y="1562480"/>
              <a:ext cx="1795145" cy="1652905"/>
            </a:xfrm>
            <a:custGeom>
              <a:avLst/>
              <a:gdLst/>
              <a:ahLst/>
              <a:cxnLst/>
              <a:rect l="l" t="t" r="r" b="b"/>
              <a:pathLst>
                <a:path w="1795145" h="1652905">
                  <a:moveTo>
                    <a:pt x="42418" y="1534795"/>
                  </a:moveTo>
                  <a:lnTo>
                    <a:pt x="35051" y="1538605"/>
                  </a:lnTo>
                  <a:lnTo>
                    <a:pt x="33019" y="1545463"/>
                  </a:lnTo>
                  <a:lnTo>
                    <a:pt x="0" y="1652651"/>
                  </a:lnTo>
                  <a:lnTo>
                    <a:pt x="35961" y="1644777"/>
                  </a:lnTo>
                  <a:lnTo>
                    <a:pt x="27686" y="1644777"/>
                  </a:lnTo>
                  <a:lnTo>
                    <a:pt x="10160" y="1625727"/>
                  </a:lnTo>
                  <a:lnTo>
                    <a:pt x="45354" y="1593347"/>
                  </a:lnTo>
                  <a:lnTo>
                    <a:pt x="57785" y="1553083"/>
                  </a:lnTo>
                  <a:lnTo>
                    <a:pt x="59817" y="1546225"/>
                  </a:lnTo>
                  <a:lnTo>
                    <a:pt x="56006" y="1538986"/>
                  </a:lnTo>
                  <a:lnTo>
                    <a:pt x="49149" y="1536827"/>
                  </a:lnTo>
                  <a:lnTo>
                    <a:pt x="42418" y="1534795"/>
                  </a:lnTo>
                  <a:close/>
                </a:path>
                <a:path w="1795145" h="1652905">
                  <a:moveTo>
                    <a:pt x="45354" y="1593347"/>
                  </a:moveTo>
                  <a:lnTo>
                    <a:pt x="10160" y="1625727"/>
                  </a:lnTo>
                  <a:lnTo>
                    <a:pt x="27686" y="1644777"/>
                  </a:lnTo>
                  <a:lnTo>
                    <a:pt x="33897" y="1639062"/>
                  </a:lnTo>
                  <a:lnTo>
                    <a:pt x="31242" y="1639062"/>
                  </a:lnTo>
                  <a:lnTo>
                    <a:pt x="16129" y="1622552"/>
                  </a:lnTo>
                  <a:lnTo>
                    <a:pt x="37798" y="1617823"/>
                  </a:lnTo>
                  <a:lnTo>
                    <a:pt x="45354" y="1593347"/>
                  </a:lnTo>
                  <a:close/>
                </a:path>
                <a:path w="1795145" h="1652905">
                  <a:moveTo>
                    <a:pt x="110998" y="1601851"/>
                  </a:moveTo>
                  <a:lnTo>
                    <a:pt x="62947" y="1612335"/>
                  </a:lnTo>
                  <a:lnTo>
                    <a:pt x="27686" y="1644777"/>
                  </a:lnTo>
                  <a:lnTo>
                    <a:pt x="35961" y="1644777"/>
                  </a:lnTo>
                  <a:lnTo>
                    <a:pt x="116586" y="1627124"/>
                  </a:lnTo>
                  <a:lnTo>
                    <a:pt x="120903" y="1620139"/>
                  </a:lnTo>
                  <a:lnTo>
                    <a:pt x="117855" y="1606169"/>
                  </a:lnTo>
                  <a:lnTo>
                    <a:pt x="110998" y="1601851"/>
                  </a:lnTo>
                  <a:close/>
                </a:path>
                <a:path w="1795145" h="1652905">
                  <a:moveTo>
                    <a:pt x="37798" y="1617823"/>
                  </a:moveTo>
                  <a:lnTo>
                    <a:pt x="16129" y="1622552"/>
                  </a:lnTo>
                  <a:lnTo>
                    <a:pt x="31242" y="1639062"/>
                  </a:lnTo>
                  <a:lnTo>
                    <a:pt x="37798" y="1617823"/>
                  </a:lnTo>
                  <a:close/>
                </a:path>
                <a:path w="1795145" h="1652905">
                  <a:moveTo>
                    <a:pt x="62947" y="1612335"/>
                  </a:moveTo>
                  <a:lnTo>
                    <a:pt x="37798" y="1617823"/>
                  </a:lnTo>
                  <a:lnTo>
                    <a:pt x="31242" y="1639062"/>
                  </a:lnTo>
                  <a:lnTo>
                    <a:pt x="33897" y="1639062"/>
                  </a:lnTo>
                  <a:lnTo>
                    <a:pt x="62947" y="1612335"/>
                  </a:lnTo>
                  <a:close/>
                </a:path>
                <a:path w="1795145" h="1652905">
                  <a:moveTo>
                    <a:pt x="1777238" y="0"/>
                  </a:moveTo>
                  <a:lnTo>
                    <a:pt x="45354" y="1593347"/>
                  </a:lnTo>
                  <a:lnTo>
                    <a:pt x="37798" y="1617823"/>
                  </a:lnTo>
                  <a:lnTo>
                    <a:pt x="62947" y="1612335"/>
                  </a:lnTo>
                  <a:lnTo>
                    <a:pt x="1794764" y="19050"/>
                  </a:lnTo>
                  <a:lnTo>
                    <a:pt x="177723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8772" y="4434827"/>
              <a:ext cx="2200655" cy="85192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286506" y="4546980"/>
              <a:ext cx="2004695" cy="681355"/>
            </a:xfrm>
            <a:custGeom>
              <a:avLst/>
              <a:gdLst/>
              <a:ahLst/>
              <a:cxnLst/>
              <a:rect l="l" t="t" r="r" b="b"/>
              <a:pathLst>
                <a:path w="2004695" h="681354">
                  <a:moveTo>
                    <a:pt x="73874" y="35975"/>
                  </a:moveTo>
                  <a:lnTo>
                    <a:pt x="48835" y="41473"/>
                  </a:lnTo>
                  <a:lnTo>
                    <a:pt x="66075" y="60640"/>
                  </a:lnTo>
                  <a:lnTo>
                    <a:pt x="1996313" y="681101"/>
                  </a:lnTo>
                  <a:lnTo>
                    <a:pt x="2004187" y="656336"/>
                  </a:lnTo>
                  <a:lnTo>
                    <a:pt x="73874" y="35975"/>
                  </a:lnTo>
                  <a:close/>
                </a:path>
                <a:path w="2004695" h="681354">
                  <a:moveTo>
                    <a:pt x="116459" y="0"/>
                  </a:moveTo>
                  <a:lnTo>
                    <a:pt x="109474" y="1651"/>
                  </a:lnTo>
                  <a:lnTo>
                    <a:pt x="0" y="25781"/>
                  </a:lnTo>
                  <a:lnTo>
                    <a:pt x="74930" y="109220"/>
                  </a:lnTo>
                  <a:lnTo>
                    <a:pt x="79629" y="114554"/>
                  </a:lnTo>
                  <a:lnTo>
                    <a:pt x="87884" y="114935"/>
                  </a:lnTo>
                  <a:lnTo>
                    <a:pt x="93218" y="110236"/>
                  </a:lnTo>
                  <a:lnTo>
                    <a:pt x="98552" y="105410"/>
                  </a:lnTo>
                  <a:lnTo>
                    <a:pt x="98933" y="97282"/>
                  </a:lnTo>
                  <a:lnTo>
                    <a:pt x="94234" y="91948"/>
                  </a:lnTo>
                  <a:lnTo>
                    <a:pt x="66075" y="60640"/>
                  </a:lnTo>
                  <a:lnTo>
                    <a:pt x="20447" y="45974"/>
                  </a:lnTo>
                  <a:lnTo>
                    <a:pt x="28321" y="21336"/>
                  </a:lnTo>
                  <a:lnTo>
                    <a:pt x="124633" y="21336"/>
                  </a:lnTo>
                  <a:lnTo>
                    <a:pt x="126492" y="18415"/>
                  </a:lnTo>
                  <a:lnTo>
                    <a:pt x="123444" y="4445"/>
                  </a:lnTo>
                  <a:lnTo>
                    <a:pt x="116459" y="0"/>
                  </a:lnTo>
                  <a:close/>
                </a:path>
                <a:path w="2004695" h="681354">
                  <a:moveTo>
                    <a:pt x="28321" y="21336"/>
                  </a:moveTo>
                  <a:lnTo>
                    <a:pt x="20447" y="45974"/>
                  </a:lnTo>
                  <a:lnTo>
                    <a:pt x="66075" y="60640"/>
                  </a:lnTo>
                  <a:lnTo>
                    <a:pt x="53112" y="46228"/>
                  </a:lnTo>
                  <a:lnTo>
                    <a:pt x="27178" y="46228"/>
                  </a:lnTo>
                  <a:lnTo>
                    <a:pt x="33789" y="25781"/>
                  </a:lnTo>
                  <a:lnTo>
                    <a:pt x="33912" y="25400"/>
                  </a:lnTo>
                  <a:lnTo>
                    <a:pt x="34036" y="25019"/>
                  </a:lnTo>
                  <a:lnTo>
                    <a:pt x="39781" y="25019"/>
                  </a:lnTo>
                  <a:lnTo>
                    <a:pt x="28321" y="21336"/>
                  </a:lnTo>
                  <a:close/>
                </a:path>
                <a:path w="2004695" h="681354">
                  <a:moveTo>
                    <a:pt x="34036" y="25019"/>
                  </a:moveTo>
                  <a:lnTo>
                    <a:pt x="27260" y="45974"/>
                  </a:lnTo>
                  <a:lnTo>
                    <a:pt x="27178" y="46228"/>
                  </a:lnTo>
                  <a:lnTo>
                    <a:pt x="48835" y="41473"/>
                  </a:lnTo>
                  <a:lnTo>
                    <a:pt x="34036" y="25019"/>
                  </a:lnTo>
                  <a:close/>
                </a:path>
                <a:path w="2004695" h="681354">
                  <a:moveTo>
                    <a:pt x="48835" y="41473"/>
                  </a:moveTo>
                  <a:lnTo>
                    <a:pt x="27178" y="46228"/>
                  </a:lnTo>
                  <a:lnTo>
                    <a:pt x="53112" y="46228"/>
                  </a:lnTo>
                  <a:lnTo>
                    <a:pt x="48835" y="41473"/>
                  </a:lnTo>
                  <a:close/>
                </a:path>
                <a:path w="2004695" h="681354">
                  <a:moveTo>
                    <a:pt x="39781" y="25019"/>
                  </a:moveTo>
                  <a:lnTo>
                    <a:pt x="34036" y="25019"/>
                  </a:lnTo>
                  <a:lnTo>
                    <a:pt x="48835" y="41473"/>
                  </a:lnTo>
                  <a:lnTo>
                    <a:pt x="73874" y="35975"/>
                  </a:lnTo>
                  <a:lnTo>
                    <a:pt x="39781" y="25019"/>
                  </a:lnTo>
                  <a:close/>
                </a:path>
                <a:path w="2004695" h="681354">
                  <a:moveTo>
                    <a:pt x="124633" y="21336"/>
                  </a:moveTo>
                  <a:lnTo>
                    <a:pt x="28321" y="21336"/>
                  </a:lnTo>
                  <a:lnTo>
                    <a:pt x="73874" y="35975"/>
                  </a:lnTo>
                  <a:lnTo>
                    <a:pt x="122047" y="25400"/>
                  </a:lnTo>
                  <a:lnTo>
                    <a:pt x="124633" y="2133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358" y="2496057"/>
            <a:ext cx="5486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7525" algn="l"/>
              </a:tabLst>
            </a:pPr>
            <a:r>
              <a:rPr sz="4000" spc="-50" dirty="0">
                <a:solidFill>
                  <a:srgbClr val="FF0000"/>
                </a:solidFill>
              </a:rPr>
              <a:t>B</a:t>
            </a:r>
            <a:r>
              <a:rPr sz="4000" dirty="0">
                <a:solidFill>
                  <a:srgbClr val="FF0000"/>
                </a:solidFill>
              </a:rPr>
              <a:t>	</a:t>
            </a:r>
            <a:r>
              <a:rPr sz="4000" spc="-10" dirty="0">
                <a:solidFill>
                  <a:srgbClr val="FF0000"/>
                </a:solidFill>
              </a:rPr>
              <a:t>BÖLÜMÜ</a:t>
            </a:r>
            <a:r>
              <a:rPr sz="4000" spc="-20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HESAPLAMASI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804416"/>
            <a:ext cx="7772400" cy="3249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647" rIns="0" bIns="0" rtlCol="0">
            <a:spAutoFit/>
          </a:bodyPr>
          <a:lstStyle/>
          <a:p>
            <a:pPr marL="326771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İçerik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095983"/>
            <a:ext cx="5543550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MKİS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hastalıkları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risk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faktörleri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20" dirty="0">
                <a:latin typeface="Calibri"/>
                <a:cs typeface="Calibri"/>
              </a:rPr>
              <a:t>RULA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20" dirty="0">
                <a:latin typeface="Calibri"/>
                <a:cs typeface="Calibri"/>
              </a:rPr>
              <a:t>REBA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20" dirty="0">
                <a:latin typeface="Calibri"/>
                <a:cs typeface="Calibri"/>
              </a:rPr>
              <a:t>OWAS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" y="1642872"/>
            <a:ext cx="7661148" cy="31866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1929383"/>
            <a:ext cx="5419344" cy="10805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4871" y="1999488"/>
            <a:ext cx="1962912" cy="11338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" y="1071372"/>
            <a:ext cx="7748015" cy="54010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615" y="425195"/>
            <a:ext cx="6501765" cy="6433185"/>
            <a:chOff x="356615" y="425195"/>
            <a:chExt cx="6501765" cy="6433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425195"/>
              <a:ext cx="6501384" cy="6432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4143" y="3681984"/>
              <a:ext cx="3700272" cy="14218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71877" y="3704081"/>
              <a:ext cx="3505200" cy="1249680"/>
            </a:xfrm>
            <a:custGeom>
              <a:avLst/>
              <a:gdLst/>
              <a:ahLst/>
              <a:cxnLst/>
              <a:rect l="l" t="t" r="r" b="b"/>
              <a:pathLst>
                <a:path w="3505200" h="1249679">
                  <a:moveTo>
                    <a:pt x="85852" y="1135380"/>
                  </a:moveTo>
                  <a:lnTo>
                    <a:pt x="77597" y="1136015"/>
                  </a:lnTo>
                  <a:lnTo>
                    <a:pt x="73025" y="1141476"/>
                  </a:lnTo>
                  <a:lnTo>
                    <a:pt x="0" y="1226693"/>
                  </a:lnTo>
                  <a:lnTo>
                    <a:pt x="117094" y="1249680"/>
                  </a:lnTo>
                  <a:lnTo>
                    <a:pt x="123825" y="1245108"/>
                  </a:lnTo>
                  <a:lnTo>
                    <a:pt x="126619" y="1231011"/>
                  </a:lnTo>
                  <a:lnTo>
                    <a:pt x="126273" y="1230503"/>
                  </a:lnTo>
                  <a:lnTo>
                    <a:pt x="28448" y="1230503"/>
                  </a:lnTo>
                  <a:lnTo>
                    <a:pt x="19939" y="1205992"/>
                  </a:lnTo>
                  <a:lnTo>
                    <a:pt x="65241" y="1190275"/>
                  </a:lnTo>
                  <a:lnTo>
                    <a:pt x="97282" y="1152906"/>
                  </a:lnTo>
                  <a:lnTo>
                    <a:pt x="96647" y="1144778"/>
                  </a:lnTo>
                  <a:lnTo>
                    <a:pt x="91186" y="1140079"/>
                  </a:lnTo>
                  <a:lnTo>
                    <a:pt x="85852" y="1135380"/>
                  </a:lnTo>
                  <a:close/>
                </a:path>
                <a:path w="3505200" h="1249679">
                  <a:moveTo>
                    <a:pt x="65241" y="1190275"/>
                  </a:moveTo>
                  <a:lnTo>
                    <a:pt x="19939" y="1205992"/>
                  </a:lnTo>
                  <a:lnTo>
                    <a:pt x="28448" y="1230503"/>
                  </a:lnTo>
                  <a:lnTo>
                    <a:pt x="39429" y="1226693"/>
                  </a:lnTo>
                  <a:lnTo>
                    <a:pt x="34036" y="1226693"/>
                  </a:lnTo>
                  <a:lnTo>
                    <a:pt x="26670" y="1205484"/>
                  </a:lnTo>
                  <a:lnTo>
                    <a:pt x="52209" y="1205484"/>
                  </a:lnTo>
                  <a:lnTo>
                    <a:pt x="65241" y="1190275"/>
                  </a:lnTo>
                  <a:close/>
                </a:path>
                <a:path w="3505200" h="1249679">
                  <a:moveTo>
                    <a:pt x="73812" y="1214763"/>
                  </a:moveTo>
                  <a:lnTo>
                    <a:pt x="28448" y="1230503"/>
                  </a:lnTo>
                  <a:lnTo>
                    <a:pt x="126273" y="1230503"/>
                  </a:lnTo>
                  <a:lnTo>
                    <a:pt x="122047" y="1224280"/>
                  </a:lnTo>
                  <a:lnTo>
                    <a:pt x="73812" y="1214763"/>
                  </a:lnTo>
                  <a:close/>
                </a:path>
                <a:path w="3505200" h="1249679">
                  <a:moveTo>
                    <a:pt x="26670" y="1205484"/>
                  </a:moveTo>
                  <a:lnTo>
                    <a:pt x="34036" y="1226693"/>
                  </a:lnTo>
                  <a:lnTo>
                    <a:pt x="48523" y="1209785"/>
                  </a:lnTo>
                  <a:lnTo>
                    <a:pt x="26670" y="1205484"/>
                  </a:lnTo>
                  <a:close/>
                </a:path>
                <a:path w="3505200" h="1249679">
                  <a:moveTo>
                    <a:pt x="48523" y="1209785"/>
                  </a:moveTo>
                  <a:lnTo>
                    <a:pt x="34036" y="1226693"/>
                  </a:lnTo>
                  <a:lnTo>
                    <a:pt x="39429" y="1226693"/>
                  </a:lnTo>
                  <a:lnTo>
                    <a:pt x="73812" y="1214763"/>
                  </a:lnTo>
                  <a:lnTo>
                    <a:pt x="48523" y="1209785"/>
                  </a:lnTo>
                  <a:close/>
                </a:path>
                <a:path w="3505200" h="1249679">
                  <a:moveTo>
                    <a:pt x="3496183" y="0"/>
                  </a:moveTo>
                  <a:lnTo>
                    <a:pt x="65241" y="1190275"/>
                  </a:lnTo>
                  <a:lnTo>
                    <a:pt x="48523" y="1209785"/>
                  </a:lnTo>
                  <a:lnTo>
                    <a:pt x="73812" y="1214763"/>
                  </a:lnTo>
                  <a:lnTo>
                    <a:pt x="3504692" y="24384"/>
                  </a:lnTo>
                  <a:lnTo>
                    <a:pt x="3496183" y="0"/>
                  </a:lnTo>
                  <a:close/>
                </a:path>
                <a:path w="3505200" h="1249679">
                  <a:moveTo>
                    <a:pt x="52209" y="1205484"/>
                  </a:moveTo>
                  <a:lnTo>
                    <a:pt x="26670" y="1205484"/>
                  </a:lnTo>
                  <a:lnTo>
                    <a:pt x="48523" y="1209785"/>
                  </a:lnTo>
                  <a:lnTo>
                    <a:pt x="52209" y="1205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399" y="4395228"/>
              <a:ext cx="3630167" cy="16367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15133" y="4417567"/>
              <a:ext cx="3434079" cy="1456690"/>
            </a:xfrm>
            <a:custGeom>
              <a:avLst/>
              <a:gdLst/>
              <a:ahLst/>
              <a:cxnLst/>
              <a:rect l="l" t="t" r="r" b="b"/>
              <a:pathLst>
                <a:path w="3434079" h="1456689">
                  <a:moveTo>
                    <a:pt x="80137" y="1344434"/>
                  </a:moveTo>
                  <a:lnTo>
                    <a:pt x="72009" y="1345564"/>
                  </a:lnTo>
                  <a:lnTo>
                    <a:pt x="0" y="1440713"/>
                  </a:lnTo>
                  <a:lnTo>
                    <a:pt x="118237" y="1456575"/>
                  </a:lnTo>
                  <a:lnTo>
                    <a:pt x="124714" y="1451597"/>
                  </a:lnTo>
                  <a:lnTo>
                    <a:pt x="125730" y="1444510"/>
                  </a:lnTo>
                  <a:lnTo>
                    <a:pt x="125945" y="1442796"/>
                  </a:lnTo>
                  <a:lnTo>
                    <a:pt x="28702" y="1442796"/>
                  </a:lnTo>
                  <a:lnTo>
                    <a:pt x="18668" y="1418882"/>
                  </a:lnTo>
                  <a:lnTo>
                    <a:pt x="62910" y="1400448"/>
                  </a:lnTo>
                  <a:lnTo>
                    <a:pt x="92583" y="1361198"/>
                  </a:lnTo>
                  <a:lnTo>
                    <a:pt x="91567" y="1353070"/>
                  </a:lnTo>
                  <a:lnTo>
                    <a:pt x="80137" y="1344434"/>
                  </a:lnTo>
                  <a:close/>
                </a:path>
                <a:path w="3434079" h="1456689">
                  <a:moveTo>
                    <a:pt x="62910" y="1400448"/>
                  </a:moveTo>
                  <a:lnTo>
                    <a:pt x="18668" y="1418882"/>
                  </a:lnTo>
                  <a:lnTo>
                    <a:pt x="28702" y="1442796"/>
                  </a:lnTo>
                  <a:lnTo>
                    <a:pt x="38668" y="1438643"/>
                  </a:lnTo>
                  <a:lnTo>
                    <a:pt x="34036" y="1438643"/>
                  </a:lnTo>
                  <a:lnTo>
                    <a:pt x="25400" y="1417993"/>
                  </a:lnTo>
                  <a:lnTo>
                    <a:pt x="49647" y="1417993"/>
                  </a:lnTo>
                  <a:lnTo>
                    <a:pt x="62910" y="1400448"/>
                  </a:lnTo>
                  <a:close/>
                </a:path>
                <a:path w="3434079" h="1456689">
                  <a:moveTo>
                    <a:pt x="72935" y="1424364"/>
                  </a:moveTo>
                  <a:lnTo>
                    <a:pt x="28702" y="1442796"/>
                  </a:lnTo>
                  <a:lnTo>
                    <a:pt x="125945" y="1442796"/>
                  </a:lnTo>
                  <a:lnTo>
                    <a:pt x="126618" y="1437424"/>
                  </a:lnTo>
                  <a:lnTo>
                    <a:pt x="121666" y="1430896"/>
                  </a:lnTo>
                  <a:lnTo>
                    <a:pt x="72935" y="1424364"/>
                  </a:lnTo>
                  <a:close/>
                </a:path>
                <a:path w="3434079" h="1456689">
                  <a:moveTo>
                    <a:pt x="25400" y="1417993"/>
                  </a:moveTo>
                  <a:lnTo>
                    <a:pt x="34036" y="1438643"/>
                  </a:lnTo>
                  <a:lnTo>
                    <a:pt x="47416" y="1420944"/>
                  </a:lnTo>
                  <a:lnTo>
                    <a:pt x="25400" y="1417993"/>
                  </a:lnTo>
                  <a:close/>
                </a:path>
                <a:path w="3434079" h="1456689">
                  <a:moveTo>
                    <a:pt x="47416" y="1420944"/>
                  </a:moveTo>
                  <a:lnTo>
                    <a:pt x="34036" y="1438643"/>
                  </a:lnTo>
                  <a:lnTo>
                    <a:pt x="38668" y="1438643"/>
                  </a:lnTo>
                  <a:lnTo>
                    <a:pt x="72935" y="1424364"/>
                  </a:lnTo>
                  <a:lnTo>
                    <a:pt x="47416" y="1420944"/>
                  </a:lnTo>
                  <a:close/>
                </a:path>
                <a:path w="3434079" h="1456689">
                  <a:moveTo>
                    <a:pt x="3424047" y="0"/>
                  </a:moveTo>
                  <a:lnTo>
                    <a:pt x="62910" y="1400448"/>
                  </a:lnTo>
                  <a:lnTo>
                    <a:pt x="47416" y="1420944"/>
                  </a:lnTo>
                  <a:lnTo>
                    <a:pt x="72935" y="1424364"/>
                  </a:lnTo>
                  <a:lnTo>
                    <a:pt x="3433953" y="23875"/>
                  </a:lnTo>
                  <a:lnTo>
                    <a:pt x="3424047" y="0"/>
                  </a:lnTo>
                  <a:close/>
                </a:path>
                <a:path w="3434079" h="1456689">
                  <a:moveTo>
                    <a:pt x="49647" y="1417993"/>
                  </a:moveTo>
                  <a:lnTo>
                    <a:pt x="25400" y="1417993"/>
                  </a:lnTo>
                  <a:lnTo>
                    <a:pt x="47416" y="1420944"/>
                  </a:lnTo>
                  <a:lnTo>
                    <a:pt x="49647" y="1417993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" y="1109472"/>
              <a:ext cx="5049012" cy="42656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5454" y="1129156"/>
              <a:ext cx="4798695" cy="4015740"/>
            </a:xfrm>
            <a:custGeom>
              <a:avLst/>
              <a:gdLst/>
              <a:ahLst/>
              <a:cxnLst/>
              <a:rect l="l" t="t" r="r" b="b"/>
              <a:pathLst>
                <a:path w="4798695" h="4015740">
                  <a:moveTo>
                    <a:pt x="72934" y="3847500"/>
                  </a:moveTo>
                  <a:lnTo>
                    <a:pt x="65852" y="3849274"/>
                  </a:lnTo>
                  <a:lnTo>
                    <a:pt x="59956" y="3853572"/>
                  </a:lnTo>
                  <a:lnTo>
                    <a:pt x="56032" y="3860037"/>
                  </a:lnTo>
                  <a:lnTo>
                    <a:pt x="0" y="4015231"/>
                  </a:lnTo>
                  <a:lnTo>
                    <a:pt x="55957" y="4005706"/>
                  </a:lnTo>
                  <a:lnTo>
                    <a:pt x="41109" y="4005706"/>
                  </a:lnTo>
                  <a:lnTo>
                    <a:pt x="16675" y="3976369"/>
                  </a:lnTo>
                  <a:lnTo>
                    <a:pt x="70899" y="3931049"/>
                  </a:lnTo>
                  <a:lnTo>
                    <a:pt x="91859" y="3872991"/>
                  </a:lnTo>
                  <a:lnTo>
                    <a:pt x="92973" y="3865502"/>
                  </a:lnTo>
                  <a:lnTo>
                    <a:pt x="91190" y="3858418"/>
                  </a:lnTo>
                  <a:lnTo>
                    <a:pt x="86881" y="3852525"/>
                  </a:lnTo>
                  <a:lnTo>
                    <a:pt x="80416" y="3848607"/>
                  </a:lnTo>
                  <a:lnTo>
                    <a:pt x="72934" y="3847500"/>
                  </a:lnTo>
                  <a:close/>
                </a:path>
                <a:path w="4798695" h="4015740">
                  <a:moveTo>
                    <a:pt x="70899" y="3931049"/>
                  </a:moveTo>
                  <a:lnTo>
                    <a:pt x="16675" y="3976369"/>
                  </a:lnTo>
                  <a:lnTo>
                    <a:pt x="41109" y="4005706"/>
                  </a:lnTo>
                  <a:lnTo>
                    <a:pt x="50986" y="3997452"/>
                  </a:lnTo>
                  <a:lnTo>
                    <a:pt x="46926" y="3997452"/>
                  </a:lnTo>
                  <a:lnTo>
                    <a:pt x="25819" y="3972179"/>
                  </a:lnTo>
                  <a:lnTo>
                    <a:pt x="58031" y="3966691"/>
                  </a:lnTo>
                  <a:lnTo>
                    <a:pt x="70899" y="3931049"/>
                  </a:lnTo>
                  <a:close/>
                </a:path>
                <a:path w="4798695" h="4015740">
                  <a:moveTo>
                    <a:pt x="156273" y="3949954"/>
                  </a:moveTo>
                  <a:lnTo>
                    <a:pt x="95407" y="3960323"/>
                  </a:lnTo>
                  <a:lnTo>
                    <a:pt x="41109" y="4005706"/>
                  </a:lnTo>
                  <a:lnTo>
                    <a:pt x="55957" y="4005706"/>
                  </a:lnTo>
                  <a:lnTo>
                    <a:pt x="162648" y="3987545"/>
                  </a:lnTo>
                  <a:lnTo>
                    <a:pt x="178244" y="3965575"/>
                  </a:lnTo>
                  <a:lnTo>
                    <a:pt x="175531" y="3958562"/>
                  </a:lnTo>
                  <a:lnTo>
                    <a:pt x="170492" y="3953287"/>
                  </a:lnTo>
                  <a:lnTo>
                    <a:pt x="163837" y="3950251"/>
                  </a:lnTo>
                  <a:lnTo>
                    <a:pt x="156273" y="3949954"/>
                  </a:lnTo>
                  <a:close/>
                </a:path>
                <a:path w="4798695" h="4015740">
                  <a:moveTo>
                    <a:pt x="58031" y="3966691"/>
                  </a:moveTo>
                  <a:lnTo>
                    <a:pt x="25819" y="3972179"/>
                  </a:lnTo>
                  <a:lnTo>
                    <a:pt x="46926" y="3997452"/>
                  </a:lnTo>
                  <a:lnTo>
                    <a:pt x="58031" y="3966691"/>
                  </a:lnTo>
                  <a:close/>
                </a:path>
                <a:path w="4798695" h="4015740">
                  <a:moveTo>
                    <a:pt x="95407" y="3960323"/>
                  </a:moveTo>
                  <a:lnTo>
                    <a:pt x="58031" y="3966691"/>
                  </a:lnTo>
                  <a:lnTo>
                    <a:pt x="46926" y="3997452"/>
                  </a:lnTo>
                  <a:lnTo>
                    <a:pt x="50986" y="3997452"/>
                  </a:lnTo>
                  <a:lnTo>
                    <a:pt x="95407" y="3960323"/>
                  </a:lnTo>
                  <a:close/>
                </a:path>
                <a:path w="4798695" h="4015740">
                  <a:moveTo>
                    <a:pt x="4774247" y="0"/>
                  </a:moveTo>
                  <a:lnTo>
                    <a:pt x="70899" y="3931049"/>
                  </a:lnTo>
                  <a:lnTo>
                    <a:pt x="58031" y="3966691"/>
                  </a:lnTo>
                  <a:lnTo>
                    <a:pt x="95407" y="3960323"/>
                  </a:lnTo>
                  <a:lnTo>
                    <a:pt x="4798631" y="29209"/>
                  </a:lnTo>
                  <a:lnTo>
                    <a:pt x="47742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2224" y="1202372"/>
            <a:ext cx="1776095" cy="998855"/>
            <a:chOff x="1542224" y="1202372"/>
            <a:chExt cx="1776095" cy="998855"/>
          </a:xfrm>
        </p:grpSpPr>
        <p:sp>
          <p:nvSpPr>
            <p:cNvPr id="3" name="object 3"/>
            <p:cNvSpPr/>
            <p:nvPr/>
          </p:nvSpPr>
          <p:spPr>
            <a:xfrm>
              <a:off x="1555241" y="1215390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19">
                  <a:moveTo>
                    <a:pt x="1652270" y="0"/>
                  </a:moveTo>
                  <a:lnTo>
                    <a:pt x="97282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2"/>
                  </a:lnTo>
                  <a:lnTo>
                    <a:pt x="0" y="875030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2" y="972312"/>
                  </a:lnTo>
                  <a:lnTo>
                    <a:pt x="1652270" y="972312"/>
                  </a:lnTo>
                  <a:lnTo>
                    <a:pt x="1690133" y="964666"/>
                  </a:lnTo>
                  <a:lnTo>
                    <a:pt x="1721056" y="943816"/>
                  </a:lnTo>
                  <a:lnTo>
                    <a:pt x="1741906" y="912893"/>
                  </a:lnTo>
                  <a:lnTo>
                    <a:pt x="1749552" y="875030"/>
                  </a:lnTo>
                  <a:lnTo>
                    <a:pt x="1749552" y="97282"/>
                  </a:lnTo>
                  <a:lnTo>
                    <a:pt x="1741906" y="59418"/>
                  </a:lnTo>
                  <a:lnTo>
                    <a:pt x="1721056" y="28495"/>
                  </a:lnTo>
                  <a:lnTo>
                    <a:pt x="1690133" y="7645"/>
                  </a:lnTo>
                  <a:lnTo>
                    <a:pt x="16522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5241" y="1215390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19">
                  <a:moveTo>
                    <a:pt x="0" y="97282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2" y="0"/>
                  </a:lnTo>
                  <a:lnTo>
                    <a:pt x="1652270" y="0"/>
                  </a:lnTo>
                  <a:lnTo>
                    <a:pt x="1690133" y="7645"/>
                  </a:lnTo>
                  <a:lnTo>
                    <a:pt x="1721056" y="28495"/>
                  </a:lnTo>
                  <a:lnTo>
                    <a:pt x="1741906" y="59418"/>
                  </a:lnTo>
                  <a:lnTo>
                    <a:pt x="1749552" y="97282"/>
                  </a:lnTo>
                  <a:lnTo>
                    <a:pt x="1749552" y="875030"/>
                  </a:lnTo>
                  <a:lnTo>
                    <a:pt x="1741906" y="912893"/>
                  </a:lnTo>
                  <a:lnTo>
                    <a:pt x="1721056" y="943816"/>
                  </a:lnTo>
                  <a:lnTo>
                    <a:pt x="1690133" y="964666"/>
                  </a:lnTo>
                  <a:lnTo>
                    <a:pt x="1652270" y="972312"/>
                  </a:lnTo>
                  <a:lnTo>
                    <a:pt x="97282" y="972312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30"/>
                  </a:lnTo>
                  <a:lnTo>
                    <a:pt x="0" y="9728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78635" y="1399159"/>
            <a:ext cx="129921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00330">
              <a:lnSpc>
                <a:spcPts val="1970"/>
              </a:lnSpc>
              <a:spcBef>
                <a:spcPts val="32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Tablo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skoru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hesapla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2247900"/>
            <a:ext cx="437515" cy="364490"/>
          </a:xfrm>
          <a:custGeom>
            <a:avLst/>
            <a:gdLst/>
            <a:ahLst/>
            <a:cxnLst/>
            <a:rect l="l" t="t" r="r" b="b"/>
            <a:pathLst>
              <a:path w="437514" h="364489">
                <a:moveTo>
                  <a:pt x="349885" y="0"/>
                </a:moveTo>
                <a:lnTo>
                  <a:pt x="87502" y="0"/>
                </a:lnTo>
                <a:lnTo>
                  <a:pt x="87502" y="182117"/>
                </a:lnTo>
                <a:lnTo>
                  <a:pt x="0" y="182117"/>
                </a:lnTo>
                <a:lnTo>
                  <a:pt x="218694" y="364236"/>
                </a:lnTo>
                <a:lnTo>
                  <a:pt x="437388" y="182117"/>
                </a:lnTo>
                <a:lnTo>
                  <a:pt x="349885" y="182117"/>
                </a:lnTo>
                <a:lnTo>
                  <a:pt x="349885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3706367"/>
            <a:ext cx="437515" cy="364490"/>
          </a:xfrm>
          <a:custGeom>
            <a:avLst/>
            <a:gdLst/>
            <a:ahLst/>
            <a:cxnLst/>
            <a:rect l="l" t="t" r="r" b="b"/>
            <a:pathLst>
              <a:path w="437514" h="364489">
                <a:moveTo>
                  <a:pt x="349885" y="0"/>
                </a:moveTo>
                <a:lnTo>
                  <a:pt x="87502" y="0"/>
                </a:lnTo>
                <a:lnTo>
                  <a:pt x="87502" y="182117"/>
                </a:lnTo>
                <a:lnTo>
                  <a:pt x="0" y="182117"/>
                </a:lnTo>
                <a:lnTo>
                  <a:pt x="218694" y="364235"/>
                </a:lnTo>
                <a:lnTo>
                  <a:pt x="437388" y="182117"/>
                </a:lnTo>
                <a:lnTo>
                  <a:pt x="349885" y="182117"/>
                </a:lnTo>
                <a:lnTo>
                  <a:pt x="349885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42224" y="2660840"/>
            <a:ext cx="1776095" cy="2456815"/>
            <a:chOff x="1542224" y="2660840"/>
            <a:chExt cx="1776095" cy="2456815"/>
          </a:xfrm>
        </p:grpSpPr>
        <p:sp>
          <p:nvSpPr>
            <p:cNvPr id="9" name="object 9"/>
            <p:cNvSpPr/>
            <p:nvPr/>
          </p:nvSpPr>
          <p:spPr>
            <a:xfrm>
              <a:off x="1555241" y="2673857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20">
                  <a:moveTo>
                    <a:pt x="1652270" y="0"/>
                  </a:moveTo>
                  <a:lnTo>
                    <a:pt x="97282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1"/>
                  </a:lnTo>
                  <a:lnTo>
                    <a:pt x="0" y="875029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2" y="972311"/>
                  </a:lnTo>
                  <a:lnTo>
                    <a:pt x="1652270" y="972311"/>
                  </a:lnTo>
                  <a:lnTo>
                    <a:pt x="1690133" y="964666"/>
                  </a:lnTo>
                  <a:lnTo>
                    <a:pt x="1721056" y="943816"/>
                  </a:lnTo>
                  <a:lnTo>
                    <a:pt x="1741906" y="912893"/>
                  </a:lnTo>
                  <a:lnTo>
                    <a:pt x="1749552" y="875029"/>
                  </a:lnTo>
                  <a:lnTo>
                    <a:pt x="1749552" y="97281"/>
                  </a:lnTo>
                  <a:lnTo>
                    <a:pt x="1741906" y="59418"/>
                  </a:lnTo>
                  <a:lnTo>
                    <a:pt x="1721056" y="28495"/>
                  </a:lnTo>
                  <a:lnTo>
                    <a:pt x="1690133" y="7645"/>
                  </a:lnTo>
                  <a:lnTo>
                    <a:pt x="16522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5241" y="2673857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20">
                  <a:moveTo>
                    <a:pt x="0" y="97281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2" y="0"/>
                  </a:lnTo>
                  <a:lnTo>
                    <a:pt x="1652270" y="0"/>
                  </a:lnTo>
                  <a:lnTo>
                    <a:pt x="1690133" y="7645"/>
                  </a:lnTo>
                  <a:lnTo>
                    <a:pt x="1721056" y="28495"/>
                  </a:lnTo>
                  <a:lnTo>
                    <a:pt x="1741906" y="59418"/>
                  </a:lnTo>
                  <a:lnTo>
                    <a:pt x="1749552" y="97281"/>
                  </a:lnTo>
                  <a:lnTo>
                    <a:pt x="1749552" y="875029"/>
                  </a:lnTo>
                  <a:lnTo>
                    <a:pt x="1741906" y="912893"/>
                  </a:lnTo>
                  <a:lnTo>
                    <a:pt x="1721056" y="943816"/>
                  </a:lnTo>
                  <a:lnTo>
                    <a:pt x="1690133" y="964666"/>
                  </a:lnTo>
                  <a:lnTo>
                    <a:pt x="1652270" y="972311"/>
                  </a:lnTo>
                  <a:lnTo>
                    <a:pt x="97282" y="972311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29"/>
                  </a:lnTo>
                  <a:lnTo>
                    <a:pt x="0" y="9728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5241" y="4132325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20">
                  <a:moveTo>
                    <a:pt x="1652270" y="0"/>
                  </a:moveTo>
                  <a:lnTo>
                    <a:pt x="97282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1"/>
                  </a:lnTo>
                  <a:lnTo>
                    <a:pt x="0" y="875030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2" y="972312"/>
                  </a:lnTo>
                  <a:lnTo>
                    <a:pt x="1652270" y="972312"/>
                  </a:lnTo>
                  <a:lnTo>
                    <a:pt x="1690133" y="964666"/>
                  </a:lnTo>
                  <a:lnTo>
                    <a:pt x="1721056" y="943816"/>
                  </a:lnTo>
                  <a:lnTo>
                    <a:pt x="1741906" y="912893"/>
                  </a:lnTo>
                  <a:lnTo>
                    <a:pt x="1749552" y="875030"/>
                  </a:lnTo>
                  <a:lnTo>
                    <a:pt x="1749552" y="97281"/>
                  </a:lnTo>
                  <a:lnTo>
                    <a:pt x="1741906" y="59418"/>
                  </a:lnTo>
                  <a:lnTo>
                    <a:pt x="1721056" y="28495"/>
                  </a:lnTo>
                  <a:lnTo>
                    <a:pt x="1690133" y="7645"/>
                  </a:lnTo>
                  <a:lnTo>
                    <a:pt x="16522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5241" y="4132325"/>
              <a:ext cx="1750060" cy="972819"/>
            </a:xfrm>
            <a:custGeom>
              <a:avLst/>
              <a:gdLst/>
              <a:ahLst/>
              <a:cxnLst/>
              <a:rect l="l" t="t" r="r" b="b"/>
              <a:pathLst>
                <a:path w="1750060" h="972820">
                  <a:moveTo>
                    <a:pt x="0" y="97281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2" y="0"/>
                  </a:lnTo>
                  <a:lnTo>
                    <a:pt x="1652270" y="0"/>
                  </a:lnTo>
                  <a:lnTo>
                    <a:pt x="1690133" y="7645"/>
                  </a:lnTo>
                  <a:lnTo>
                    <a:pt x="1721056" y="28495"/>
                  </a:lnTo>
                  <a:lnTo>
                    <a:pt x="1741906" y="59418"/>
                  </a:lnTo>
                  <a:lnTo>
                    <a:pt x="1749552" y="97281"/>
                  </a:lnTo>
                  <a:lnTo>
                    <a:pt x="1749552" y="875030"/>
                  </a:lnTo>
                  <a:lnTo>
                    <a:pt x="1741906" y="912893"/>
                  </a:lnTo>
                  <a:lnTo>
                    <a:pt x="1721056" y="943816"/>
                  </a:lnTo>
                  <a:lnTo>
                    <a:pt x="1690133" y="964666"/>
                  </a:lnTo>
                  <a:lnTo>
                    <a:pt x="1652270" y="972312"/>
                  </a:lnTo>
                  <a:lnTo>
                    <a:pt x="97282" y="972312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30"/>
                  </a:lnTo>
                  <a:lnTo>
                    <a:pt x="0" y="9728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59763" y="2034285"/>
            <a:ext cx="1538605" cy="283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+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  <a:spcBef>
                <a:spcPts val="216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Kas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kullanım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skorunu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hesapla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4000" spc="-50" dirty="0">
                <a:latin typeface="Calibri"/>
                <a:cs typeface="Calibri"/>
              </a:rPr>
              <a:t>+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  <a:spcBef>
                <a:spcPts val="19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İlave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güç/yük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skoru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hesapla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26864" y="309372"/>
            <a:ext cx="3916679" cy="2481580"/>
            <a:chOff x="4626864" y="309372"/>
            <a:chExt cx="3916679" cy="248158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8012" y="329184"/>
              <a:ext cx="3875532" cy="2398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4" y="309372"/>
              <a:ext cx="3579876" cy="24810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256" y="356616"/>
              <a:ext cx="3785615" cy="23088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15256" y="356616"/>
              <a:ext cx="3785870" cy="2308860"/>
            </a:xfrm>
            <a:custGeom>
              <a:avLst/>
              <a:gdLst/>
              <a:ahLst/>
              <a:cxnLst/>
              <a:rect l="l" t="t" r="r" b="b"/>
              <a:pathLst>
                <a:path w="3785870" h="2308860">
                  <a:moveTo>
                    <a:pt x="0" y="2308860"/>
                  </a:moveTo>
                  <a:lnTo>
                    <a:pt x="3785615" y="2308860"/>
                  </a:lnTo>
                  <a:lnTo>
                    <a:pt x="3785615" y="0"/>
                  </a:lnTo>
                  <a:lnTo>
                    <a:pt x="0" y="0"/>
                  </a:lnTo>
                  <a:lnTo>
                    <a:pt x="0" y="230886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94630" y="374726"/>
            <a:ext cx="3197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Yüksek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düzeyde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kuvvet,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kas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hareketi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saniyenin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altında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94630" y="1198245"/>
            <a:ext cx="302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Orta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düzeyde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kuvvet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kas </a:t>
            </a:r>
            <a:r>
              <a:rPr sz="1800" b="1" spc="-10" dirty="0">
                <a:latin typeface="Calibri"/>
                <a:cs typeface="Calibri"/>
              </a:rPr>
              <a:t>hareketi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dakikanın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altında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4630" y="2021585"/>
            <a:ext cx="3134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Düşük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düzeyde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kuvvet,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kas </a:t>
            </a:r>
            <a:r>
              <a:rPr sz="1800" b="1" spc="-10" dirty="0">
                <a:latin typeface="Calibri"/>
                <a:cs typeface="Calibri"/>
              </a:rPr>
              <a:t>hareketi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dakikanın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altında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59300" y="2916173"/>
            <a:ext cx="3954779" cy="3702050"/>
            <a:chOff x="4559300" y="2916173"/>
            <a:chExt cx="3954779" cy="3702050"/>
          </a:xfrm>
        </p:grpSpPr>
        <p:sp>
          <p:nvSpPr>
            <p:cNvPr id="23" name="object 23"/>
            <p:cNvSpPr/>
            <p:nvPr/>
          </p:nvSpPr>
          <p:spPr>
            <a:xfrm>
              <a:off x="4572000" y="2928886"/>
              <a:ext cx="3134360" cy="396875"/>
            </a:xfrm>
            <a:custGeom>
              <a:avLst/>
              <a:gdLst/>
              <a:ahLst/>
              <a:cxnLst/>
              <a:rect l="l" t="t" r="r" b="b"/>
              <a:pathLst>
                <a:path w="3134359" h="396875">
                  <a:moveTo>
                    <a:pt x="3134105" y="0"/>
                  </a:moveTo>
                  <a:lnTo>
                    <a:pt x="0" y="0"/>
                  </a:lnTo>
                  <a:lnTo>
                    <a:pt x="0" y="396354"/>
                  </a:lnTo>
                  <a:lnTo>
                    <a:pt x="3134105" y="396354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rgbClr val="DD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2000" y="3325355"/>
              <a:ext cx="3134360" cy="407034"/>
            </a:xfrm>
            <a:custGeom>
              <a:avLst/>
              <a:gdLst/>
              <a:ahLst/>
              <a:cxnLst/>
              <a:rect l="l" t="t" r="r" b="b"/>
              <a:pathLst>
                <a:path w="3134359" h="407035">
                  <a:moveTo>
                    <a:pt x="3134105" y="0"/>
                  </a:moveTo>
                  <a:lnTo>
                    <a:pt x="0" y="0"/>
                  </a:lnTo>
                  <a:lnTo>
                    <a:pt x="0" y="406539"/>
                  </a:lnTo>
                  <a:lnTo>
                    <a:pt x="3134105" y="406539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0" y="4425492"/>
              <a:ext cx="3134360" cy="694055"/>
            </a:xfrm>
            <a:custGeom>
              <a:avLst/>
              <a:gdLst/>
              <a:ahLst/>
              <a:cxnLst/>
              <a:rect l="l" t="t" r="r" b="b"/>
              <a:pathLst>
                <a:path w="3134359" h="694054">
                  <a:moveTo>
                    <a:pt x="3134105" y="0"/>
                  </a:moveTo>
                  <a:lnTo>
                    <a:pt x="0" y="0"/>
                  </a:lnTo>
                  <a:lnTo>
                    <a:pt x="0" y="693623"/>
                  </a:lnTo>
                  <a:lnTo>
                    <a:pt x="3134105" y="693623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rgbClr val="DD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2000" y="5119128"/>
              <a:ext cx="3134360" cy="396875"/>
            </a:xfrm>
            <a:custGeom>
              <a:avLst/>
              <a:gdLst/>
              <a:ahLst/>
              <a:cxnLst/>
              <a:rect l="l" t="t" r="r" b="b"/>
              <a:pathLst>
                <a:path w="3134359" h="396875">
                  <a:moveTo>
                    <a:pt x="3134105" y="0"/>
                  </a:moveTo>
                  <a:lnTo>
                    <a:pt x="0" y="0"/>
                  </a:lnTo>
                  <a:lnTo>
                    <a:pt x="0" y="396354"/>
                  </a:lnTo>
                  <a:lnTo>
                    <a:pt x="3134105" y="396354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65650" y="2922523"/>
              <a:ext cx="3942079" cy="3689350"/>
            </a:xfrm>
            <a:custGeom>
              <a:avLst/>
              <a:gdLst/>
              <a:ahLst/>
              <a:cxnLst/>
              <a:rect l="l" t="t" r="r" b="b"/>
              <a:pathLst>
                <a:path w="3942079" h="3689350">
                  <a:moveTo>
                    <a:pt x="3140455" y="0"/>
                  </a:moveTo>
                  <a:lnTo>
                    <a:pt x="3140455" y="3689261"/>
                  </a:lnTo>
                </a:path>
                <a:path w="3942079" h="3689350">
                  <a:moveTo>
                    <a:pt x="0" y="402716"/>
                  </a:moveTo>
                  <a:lnTo>
                    <a:pt x="3941826" y="402716"/>
                  </a:lnTo>
                </a:path>
                <a:path w="3942079" h="3689350">
                  <a:moveTo>
                    <a:pt x="0" y="809370"/>
                  </a:moveTo>
                  <a:lnTo>
                    <a:pt x="3941826" y="809370"/>
                  </a:lnTo>
                </a:path>
                <a:path w="3942079" h="3689350">
                  <a:moveTo>
                    <a:pt x="0" y="1502918"/>
                  </a:moveTo>
                  <a:lnTo>
                    <a:pt x="3941826" y="1502918"/>
                  </a:lnTo>
                </a:path>
                <a:path w="3942079" h="3689350">
                  <a:moveTo>
                    <a:pt x="0" y="2196592"/>
                  </a:moveTo>
                  <a:lnTo>
                    <a:pt x="3941826" y="2196592"/>
                  </a:lnTo>
                </a:path>
                <a:path w="3942079" h="3689350">
                  <a:moveTo>
                    <a:pt x="0" y="2592959"/>
                  </a:moveTo>
                  <a:lnTo>
                    <a:pt x="3941826" y="2592959"/>
                  </a:lnTo>
                </a:path>
                <a:path w="3942079" h="3689350">
                  <a:moveTo>
                    <a:pt x="0" y="3286556"/>
                  </a:moveTo>
                  <a:lnTo>
                    <a:pt x="3941826" y="3286556"/>
                  </a:lnTo>
                </a:path>
                <a:path w="3942079" h="3689350">
                  <a:moveTo>
                    <a:pt x="6350" y="0"/>
                  </a:moveTo>
                  <a:lnTo>
                    <a:pt x="6350" y="3689261"/>
                  </a:lnTo>
                </a:path>
                <a:path w="3942079" h="3689350">
                  <a:moveTo>
                    <a:pt x="3935476" y="0"/>
                  </a:moveTo>
                  <a:lnTo>
                    <a:pt x="3935476" y="3689261"/>
                  </a:lnTo>
                </a:path>
                <a:path w="3942079" h="3689350">
                  <a:moveTo>
                    <a:pt x="0" y="6350"/>
                  </a:moveTo>
                  <a:lnTo>
                    <a:pt x="3941826" y="6350"/>
                  </a:lnTo>
                </a:path>
                <a:path w="3942079" h="3689350">
                  <a:moveTo>
                    <a:pt x="0" y="3682911"/>
                  </a:moveTo>
                  <a:lnTo>
                    <a:pt x="3941826" y="36829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78350" y="2962783"/>
            <a:ext cx="312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6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Uygulanan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Kuvvet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06106" y="2928873"/>
            <a:ext cx="795020" cy="396875"/>
          </a:xfrm>
          <a:prstGeom prst="rect">
            <a:avLst/>
          </a:prstGeom>
          <a:solidFill>
            <a:srgbClr val="DDF1FF"/>
          </a:solidFill>
          <a:ln w="12700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365"/>
              </a:spcBef>
            </a:pPr>
            <a:r>
              <a:rPr sz="1800" b="1" spc="-20" dirty="0">
                <a:latin typeface="Calibri"/>
                <a:cs typeface="Calibri"/>
              </a:rPr>
              <a:t>Puan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8350" y="3364484"/>
            <a:ext cx="312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&lt;2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aralıklı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yapılan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06106" y="3325240"/>
            <a:ext cx="795020" cy="407034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9"/>
              </a:spcBef>
            </a:pPr>
            <a:r>
              <a:rPr sz="1800" b="1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2000" y="3731895"/>
            <a:ext cx="3134360" cy="694055"/>
          </a:xfrm>
          <a:prstGeom prst="rect">
            <a:avLst/>
          </a:prstGeom>
          <a:solidFill>
            <a:srgbClr val="FFE1C5"/>
          </a:solidFill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492885" marR="116205" indent="-1370965">
              <a:lnSpc>
                <a:spcPct val="100000"/>
              </a:lnSpc>
              <a:spcBef>
                <a:spcPts val="459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10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arası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aralıklı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yapılan </a:t>
            </a: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06106" y="3731895"/>
            <a:ext cx="795020" cy="694055"/>
          </a:xfrm>
          <a:prstGeom prst="rect">
            <a:avLst/>
          </a:prstGeom>
          <a:solidFill>
            <a:srgbClr val="FFE1C5"/>
          </a:solidFill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59"/>
              </a:spcBef>
            </a:pP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78350" y="4471161"/>
            <a:ext cx="312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3610" marR="429895" indent="-5060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10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arası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&amp; </a:t>
            </a:r>
            <a:r>
              <a:rPr sz="1800" b="1" dirty="0">
                <a:latin typeface="Calibri"/>
                <a:cs typeface="Calibri"/>
              </a:rPr>
              <a:t>yinelemeli</a:t>
            </a:r>
            <a:r>
              <a:rPr sz="1800" b="1" spc="3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06106" y="4425441"/>
            <a:ext cx="795020" cy="694055"/>
          </a:xfrm>
          <a:prstGeom prst="rect">
            <a:avLst/>
          </a:prstGeom>
          <a:solidFill>
            <a:srgbClr val="DDF1FF"/>
          </a:solidFill>
          <a:ln w="12700">
            <a:solidFill>
              <a:srgbClr val="00000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40"/>
              </a:spcBef>
            </a:pP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78350" y="5153101"/>
            <a:ext cx="3121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&gt;10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aralıklı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06106" y="5119115"/>
            <a:ext cx="795020" cy="396875"/>
          </a:xfrm>
          <a:prstGeom prst="rect">
            <a:avLst/>
          </a:prstGeom>
          <a:solidFill>
            <a:srgbClr val="FFCCCC"/>
          </a:solidFill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70"/>
              </a:spcBef>
            </a:pP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72000" y="5515483"/>
            <a:ext cx="3134360" cy="69405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800" b="1" dirty="0">
                <a:latin typeface="Calibri"/>
                <a:cs typeface="Calibri"/>
              </a:rPr>
              <a:t>&gt;10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kg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statik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yinelemeli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iş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06106" y="5515483"/>
            <a:ext cx="795020" cy="69405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40"/>
              </a:spcBef>
            </a:pP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2000" y="6209080"/>
            <a:ext cx="3134360" cy="396875"/>
          </a:xfrm>
          <a:prstGeom prst="rect">
            <a:avLst/>
          </a:prstGeom>
          <a:solidFill>
            <a:srgbClr val="FFE1C5"/>
          </a:solidFill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500380">
              <a:lnSpc>
                <a:spcPct val="100000"/>
              </a:lnSpc>
              <a:spcBef>
                <a:spcPts val="370"/>
              </a:spcBef>
            </a:pPr>
            <a:r>
              <a:rPr sz="1800" b="1" dirty="0">
                <a:latin typeface="Calibri"/>
                <a:cs typeface="Calibri"/>
              </a:rPr>
              <a:t>Ani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kuvvet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uygulaması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06106" y="6209080"/>
            <a:ext cx="795020" cy="396875"/>
          </a:xfrm>
          <a:prstGeom prst="rect">
            <a:avLst/>
          </a:prstGeom>
          <a:solidFill>
            <a:srgbClr val="FFE1C5"/>
          </a:solidFill>
          <a:ln w="127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70"/>
              </a:spcBef>
            </a:pP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985516" y="1539239"/>
            <a:ext cx="2344420" cy="3747770"/>
            <a:chOff x="2985516" y="1539239"/>
            <a:chExt cx="2344420" cy="3747770"/>
          </a:xfrm>
        </p:grpSpPr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5516" y="1539239"/>
              <a:ext cx="1990344" cy="18486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143250" y="1562480"/>
              <a:ext cx="1795145" cy="1652905"/>
            </a:xfrm>
            <a:custGeom>
              <a:avLst/>
              <a:gdLst/>
              <a:ahLst/>
              <a:cxnLst/>
              <a:rect l="l" t="t" r="r" b="b"/>
              <a:pathLst>
                <a:path w="1795145" h="1652905">
                  <a:moveTo>
                    <a:pt x="42418" y="1534795"/>
                  </a:moveTo>
                  <a:lnTo>
                    <a:pt x="35051" y="1538605"/>
                  </a:lnTo>
                  <a:lnTo>
                    <a:pt x="33019" y="1545463"/>
                  </a:lnTo>
                  <a:lnTo>
                    <a:pt x="0" y="1652651"/>
                  </a:lnTo>
                  <a:lnTo>
                    <a:pt x="35961" y="1644777"/>
                  </a:lnTo>
                  <a:lnTo>
                    <a:pt x="27686" y="1644777"/>
                  </a:lnTo>
                  <a:lnTo>
                    <a:pt x="10160" y="1625727"/>
                  </a:lnTo>
                  <a:lnTo>
                    <a:pt x="45354" y="1593347"/>
                  </a:lnTo>
                  <a:lnTo>
                    <a:pt x="57785" y="1553083"/>
                  </a:lnTo>
                  <a:lnTo>
                    <a:pt x="59817" y="1546225"/>
                  </a:lnTo>
                  <a:lnTo>
                    <a:pt x="56006" y="1538986"/>
                  </a:lnTo>
                  <a:lnTo>
                    <a:pt x="49149" y="1536827"/>
                  </a:lnTo>
                  <a:lnTo>
                    <a:pt x="42418" y="1534795"/>
                  </a:lnTo>
                  <a:close/>
                </a:path>
                <a:path w="1795145" h="1652905">
                  <a:moveTo>
                    <a:pt x="45354" y="1593347"/>
                  </a:moveTo>
                  <a:lnTo>
                    <a:pt x="10160" y="1625727"/>
                  </a:lnTo>
                  <a:lnTo>
                    <a:pt x="27686" y="1644777"/>
                  </a:lnTo>
                  <a:lnTo>
                    <a:pt x="33897" y="1639062"/>
                  </a:lnTo>
                  <a:lnTo>
                    <a:pt x="31242" y="1639062"/>
                  </a:lnTo>
                  <a:lnTo>
                    <a:pt x="16129" y="1622552"/>
                  </a:lnTo>
                  <a:lnTo>
                    <a:pt x="37798" y="1617823"/>
                  </a:lnTo>
                  <a:lnTo>
                    <a:pt x="45354" y="1593347"/>
                  </a:lnTo>
                  <a:close/>
                </a:path>
                <a:path w="1795145" h="1652905">
                  <a:moveTo>
                    <a:pt x="110998" y="1601851"/>
                  </a:moveTo>
                  <a:lnTo>
                    <a:pt x="62947" y="1612335"/>
                  </a:lnTo>
                  <a:lnTo>
                    <a:pt x="27686" y="1644777"/>
                  </a:lnTo>
                  <a:lnTo>
                    <a:pt x="35961" y="1644777"/>
                  </a:lnTo>
                  <a:lnTo>
                    <a:pt x="116586" y="1627124"/>
                  </a:lnTo>
                  <a:lnTo>
                    <a:pt x="120903" y="1620139"/>
                  </a:lnTo>
                  <a:lnTo>
                    <a:pt x="117855" y="1606169"/>
                  </a:lnTo>
                  <a:lnTo>
                    <a:pt x="110998" y="1601851"/>
                  </a:lnTo>
                  <a:close/>
                </a:path>
                <a:path w="1795145" h="1652905">
                  <a:moveTo>
                    <a:pt x="37798" y="1617823"/>
                  </a:moveTo>
                  <a:lnTo>
                    <a:pt x="16129" y="1622552"/>
                  </a:lnTo>
                  <a:lnTo>
                    <a:pt x="31242" y="1639062"/>
                  </a:lnTo>
                  <a:lnTo>
                    <a:pt x="37798" y="1617823"/>
                  </a:lnTo>
                  <a:close/>
                </a:path>
                <a:path w="1795145" h="1652905">
                  <a:moveTo>
                    <a:pt x="62947" y="1612335"/>
                  </a:moveTo>
                  <a:lnTo>
                    <a:pt x="37798" y="1617823"/>
                  </a:lnTo>
                  <a:lnTo>
                    <a:pt x="31242" y="1639062"/>
                  </a:lnTo>
                  <a:lnTo>
                    <a:pt x="33897" y="1639062"/>
                  </a:lnTo>
                  <a:lnTo>
                    <a:pt x="62947" y="1612335"/>
                  </a:lnTo>
                  <a:close/>
                </a:path>
                <a:path w="1795145" h="1652905">
                  <a:moveTo>
                    <a:pt x="1777238" y="0"/>
                  </a:moveTo>
                  <a:lnTo>
                    <a:pt x="45354" y="1593347"/>
                  </a:lnTo>
                  <a:lnTo>
                    <a:pt x="37798" y="1617823"/>
                  </a:lnTo>
                  <a:lnTo>
                    <a:pt x="62947" y="1612335"/>
                  </a:lnTo>
                  <a:lnTo>
                    <a:pt x="1794764" y="19050"/>
                  </a:lnTo>
                  <a:lnTo>
                    <a:pt x="177723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8772" y="4434827"/>
              <a:ext cx="2200655" cy="85192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286506" y="4546980"/>
              <a:ext cx="2004695" cy="681355"/>
            </a:xfrm>
            <a:custGeom>
              <a:avLst/>
              <a:gdLst/>
              <a:ahLst/>
              <a:cxnLst/>
              <a:rect l="l" t="t" r="r" b="b"/>
              <a:pathLst>
                <a:path w="2004695" h="681354">
                  <a:moveTo>
                    <a:pt x="73874" y="35975"/>
                  </a:moveTo>
                  <a:lnTo>
                    <a:pt x="48835" y="41473"/>
                  </a:lnTo>
                  <a:lnTo>
                    <a:pt x="66075" y="60640"/>
                  </a:lnTo>
                  <a:lnTo>
                    <a:pt x="1996313" y="681101"/>
                  </a:lnTo>
                  <a:lnTo>
                    <a:pt x="2004187" y="656336"/>
                  </a:lnTo>
                  <a:lnTo>
                    <a:pt x="73874" y="35975"/>
                  </a:lnTo>
                  <a:close/>
                </a:path>
                <a:path w="2004695" h="681354">
                  <a:moveTo>
                    <a:pt x="116459" y="0"/>
                  </a:moveTo>
                  <a:lnTo>
                    <a:pt x="109474" y="1651"/>
                  </a:lnTo>
                  <a:lnTo>
                    <a:pt x="0" y="25781"/>
                  </a:lnTo>
                  <a:lnTo>
                    <a:pt x="74930" y="109220"/>
                  </a:lnTo>
                  <a:lnTo>
                    <a:pt x="79629" y="114554"/>
                  </a:lnTo>
                  <a:lnTo>
                    <a:pt x="87884" y="114935"/>
                  </a:lnTo>
                  <a:lnTo>
                    <a:pt x="93218" y="110236"/>
                  </a:lnTo>
                  <a:lnTo>
                    <a:pt x="98552" y="105410"/>
                  </a:lnTo>
                  <a:lnTo>
                    <a:pt x="98933" y="97282"/>
                  </a:lnTo>
                  <a:lnTo>
                    <a:pt x="94234" y="91948"/>
                  </a:lnTo>
                  <a:lnTo>
                    <a:pt x="66075" y="60640"/>
                  </a:lnTo>
                  <a:lnTo>
                    <a:pt x="20447" y="45974"/>
                  </a:lnTo>
                  <a:lnTo>
                    <a:pt x="28321" y="21336"/>
                  </a:lnTo>
                  <a:lnTo>
                    <a:pt x="124633" y="21336"/>
                  </a:lnTo>
                  <a:lnTo>
                    <a:pt x="126492" y="18415"/>
                  </a:lnTo>
                  <a:lnTo>
                    <a:pt x="123444" y="4445"/>
                  </a:lnTo>
                  <a:lnTo>
                    <a:pt x="116459" y="0"/>
                  </a:lnTo>
                  <a:close/>
                </a:path>
                <a:path w="2004695" h="681354">
                  <a:moveTo>
                    <a:pt x="28321" y="21336"/>
                  </a:moveTo>
                  <a:lnTo>
                    <a:pt x="20447" y="45974"/>
                  </a:lnTo>
                  <a:lnTo>
                    <a:pt x="66075" y="60640"/>
                  </a:lnTo>
                  <a:lnTo>
                    <a:pt x="53112" y="46228"/>
                  </a:lnTo>
                  <a:lnTo>
                    <a:pt x="27178" y="46228"/>
                  </a:lnTo>
                  <a:lnTo>
                    <a:pt x="33789" y="25781"/>
                  </a:lnTo>
                  <a:lnTo>
                    <a:pt x="33912" y="25400"/>
                  </a:lnTo>
                  <a:lnTo>
                    <a:pt x="34036" y="25019"/>
                  </a:lnTo>
                  <a:lnTo>
                    <a:pt x="39781" y="25019"/>
                  </a:lnTo>
                  <a:lnTo>
                    <a:pt x="28321" y="21336"/>
                  </a:lnTo>
                  <a:close/>
                </a:path>
                <a:path w="2004695" h="681354">
                  <a:moveTo>
                    <a:pt x="34036" y="25019"/>
                  </a:moveTo>
                  <a:lnTo>
                    <a:pt x="27260" y="45974"/>
                  </a:lnTo>
                  <a:lnTo>
                    <a:pt x="27178" y="46228"/>
                  </a:lnTo>
                  <a:lnTo>
                    <a:pt x="48835" y="41473"/>
                  </a:lnTo>
                  <a:lnTo>
                    <a:pt x="34036" y="25019"/>
                  </a:lnTo>
                  <a:close/>
                </a:path>
                <a:path w="2004695" h="681354">
                  <a:moveTo>
                    <a:pt x="48835" y="41473"/>
                  </a:moveTo>
                  <a:lnTo>
                    <a:pt x="27178" y="46228"/>
                  </a:lnTo>
                  <a:lnTo>
                    <a:pt x="53112" y="46228"/>
                  </a:lnTo>
                  <a:lnTo>
                    <a:pt x="48835" y="41473"/>
                  </a:lnTo>
                  <a:close/>
                </a:path>
                <a:path w="2004695" h="681354">
                  <a:moveTo>
                    <a:pt x="39781" y="25019"/>
                  </a:moveTo>
                  <a:lnTo>
                    <a:pt x="34036" y="25019"/>
                  </a:lnTo>
                  <a:lnTo>
                    <a:pt x="48835" y="41473"/>
                  </a:lnTo>
                  <a:lnTo>
                    <a:pt x="73874" y="35975"/>
                  </a:lnTo>
                  <a:lnTo>
                    <a:pt x="39781" y="25019"/>
                  </a:lnTo>
                  <a:close/>
                </a:path>
                <a:path w="2004695" h="681354">
                  <a:moveTo>
                    <a:pt x="124633" y="21336"/>
                  </a:moveTo>
                  <a:lnTo>
                    <a:pt x="28321" y="21336"/>
                  </a:lnTo>
                  <a:lnTo>
                    <a:pt x="73874" y="35975"/>
                  </a:lnTo>
                  <a:lnTo>
                    <a:pt x="122047" y="25400"/>
                  </a:lnTo>
                  <a:lnTo>
                    <a:pt x="124633" y="2133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1341119"/>
            <a:ext cx="5998463" cy="41559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6562" y="3136900"/>
          <a:ext cx="7929880" cy="2856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b="1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SKOR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SONUÇ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Uzun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süre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yinelenerek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yapılmadığı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taktirde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kabul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edilebilir</a:t>
                      </a:r>
                      <a:r>
                        <a:rPr sz="16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sonuçtur.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iş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iyi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analiz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edilmeli,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takım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değişiklikler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yapılabilir.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işin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geçmeden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gözden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geçirilmesi</a:t>
                      </a:r>
                      <a:r>
                        <a:rPr sz="1600" b="1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kısa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dönemde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değişikliklerin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yapılması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gerekmektedir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b="1" spc="-5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Acilen,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işin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gözden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geçirilip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değişikliklerin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yapılması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gerekmektedir.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383" y="284988"/>
            <a:ext cx="5811012" cy="250240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977" y="2993847"/>
            <a:ext cx="2710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FF0000"/>
                </a:solidFill>
              </a:rPr>
              <a:t>UYGULAMA</a:t>
            </a:r>
            <a:endParaRPr sz="4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755" y="1129283"/>
            <a:ext cx="5737860" cy="42641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9779" y="5786628"/>
            <a:ext cx="2214372" cy="4282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89532" y="2525267"/>
            <a:ext cx="3834765" cy="1420495"/>
            <a:chOff x="1589532" y="2525267"/>
            <a:chExt cx="3834765" cy="142049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9532" y="2535935"/>
              <a:ext cx="1904999" cy="1409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32712" y="2556128"/>
              <a:ext cx="1654175" cy="1158875"/>
            </a:xfrm>
            <a:custGeom>
              <a:avLst/>
              <a:gdLst/>
              <a:ahLst/>
              <a:cxnLst/>
              <a:rect l="l" t="t" r="r" b="b"/>
              <a:pathLst>
                <a:path w="1654175" h="1158875">
                  <a:moveTo>
                    <a:pt x="1492631" y="1107567"/>
                  </a:moveTo>
                  <a:lnTo>
                    <a:pt x="1485149" y="1108448"/>
                  </a:lnTo>
                  <a:lnTo>
                    <a:pt x="1478788" y="1112043"/>
                  </a:lnTo>
                  <a:lnTo>
                    <a:pt x="1474235" y="1117782"/>
                  </a:lnTo>
                  <a:lnTo>
                    <a:pt x="1472183" y="1125093"/>
                  </a:lnTo>
                  <a:lnTo>
                    <a:pt x="1473063" y="1132556"/>
                  </a:lnTo>
                  <a:lnTo>
                    <a:pt x="1476644" y="1138888"/>
                  </a:lnTo>
                  <a:lnTo>
                    <a:pt x="1482345" y="1143434"/>
                  </a:lnTo>
                  <a:lnTo>
                    <a:pt x="1489583" y="1145540"/>
                  </a:lnTo>
                  <a:lnTo>
                    <a:pt x="1654048" y="1158621"/>
                  </a:lnTo>
                  <a:lnTo>
                    <a:pt x="1651335" y="1152779"/>
                  </a:lnTo>
                  <a:lnTo>
                    <a:pt x="1612138" y="1152779"/>
                  </a:lnTo>
                  <a:lnTo>
                    <a:pt x="1554220" y="1112487"/>
                  </a:lnTo>
                  <a:lnTo>
                    <a:pt x="1492631" y="1107567"/>
                  </a:lnTo>
                  <a:close/>
                </a:path>
                <a:path w="1654175" h="1158875">
                  <a:moveTo>
                    <a:pt x="1554220" y="1112487"/>
                  </a:moveTo>
                  <a:lnTo>
                    <a:pt x="1612138" y="1152779"/>
                  </a:lnTo>
                  <a:lnTo>
                    <a:pt x="1617444" y="1145159"/>
                  </a:lnTo>
                  <a:lnTo>
                    <a:pt x="1605788" y="1145159"/>
                  </a:lnTo>
                  <a:lnTo>
                    <a:pt x="1592012" y="1115506"/>
                  </a:lnTo>
                  <a:lnTo>
                    <a:pt x="1554220" y="1112487"/>
                  </a:lnTo>
                  <a:close/>
                </a:path>
                <a:path w="1654175" h="1158875">
                  <a:moveTo>
                    <a:pt x="1566648" y="998031"/>
                  </a:moveTo>
                  <a:lnTo>
                    <a:pt x="1559306" y="999744"/>
                  </a:lnTo>
                  <a:lnTo>
                    <a:pt x="1553160" y="1004248"/>
                  </a:lnTo>
                  <a:lnTo>
                    <a:pt x="1549384" y="1010539"/>
                  </a:lnTo>
                  <a:lnTo>
                    <a:pt x="1548251" y="1017781"/>
                  </a:lnTo>
                  <a:lnTo>
                    <a:pt x="1550035" y="1025144"/>
                  </a:lnTo>
                  <a:lnTo>
                    <a:pt x="1576027" y="1081096"/>
                  </a:lnTo>
                  <a:lnTo>
                    <a:pt x="1633982" y="1121410"/>
                  </a:lnTo>
                  <a:lnTo>
                    <a:pt x="1612138" y="1152779"/>
                  </a:lnTo>
                  <a:lnTo>
                    <a:pt x="1651335" y="1152779"/>
                  </a:lnTo>
                  <a:lnTo>
                    <a:pt x="1584579" y="1009015"/>
                  </a:lnTo>
                  <a:lnTo>
                    <a:pt x="1580094" y="1002940"/>
                  </a:lnTo>
                  <a:lnTo>
                    <a:pt x="1573847" y="999188"/>
                  </a:lnTo>
                  <a:lnTo>
                    <a:pt x="1566648" y="998031"/>
                  </a:lnTo>
                  <a:close/>
                </a:path>
                <a:path w="1654175" h="1158875">
                  <a:moveTo>
                    <a:pt x="1592012" y="1115506"/>
                  </a:moveTo>
                  <a:lnTo>
                    <a:pt x="1605788" y="1145159"/>
                  </a:lnTo>
                  <a:lnTo>
                    <a:pt x="1624584" y="1118108"/>
                  </a:lnTo>
                  <a:lnTo>
                    <a:pt x="1592012" y="1115506"/>
                  </a:lnTo>
                  <a:close/>
                </a:path>
                <a:path w="1654175" h="1158875">
                  <a:moveTo>
                    <a:pt x="1576027" y="1081096"/>
                  </a:moveTo>
                  <a:lnTo>
                    <a:pt x="1592012" y="1115506"/>
                  </a:lnTo>
                  <a:lnTo>
                    <a:pt x="1624584" y="1118108"/>
                  </a:lnTo>
                  <a:lnTo>
                    <a:pt x="1605788" y="1145159"/>
                  </a:lnTo>
                  <a:lnTo>
                    <a:pt x="1617444" y="1145159"/>
                  </a:lnTo>
                  <a:lnTo>
                    <a:pt x="1633982" y="1121410"/>
                  </a:lnTo>
                  <a:lnTo>
                    <a:pt x="1576027" y="1081096"/>
                  </a:lnTo>
                  <a:close/>
                </a:path>
                <a:path w="1654175" h="1158875">
                  <a:moveTo>
                    <a:pt x="21843" y="0"/>
                  </a:moveTo>
                  <a:lnTo>
                    <a:pt x="0" y="31242"/>
                  </a:lnTo>
                  <a:lnTo>
                    <a:pt x="1554220" y="1112487"/>
                  </a:lnTo>
                  <a:lnTo>
                    <a:pt x="1592012" y="1115506"/>
                  </a:lnTo>
                  <a:lnTo>
                    <a:pt x="1576027" y="1081096"/>
                  </a:lnTo>
                  <a:lnTo>
                    <a:pt x="2184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7288" y="2525267"/>
              <a:ext cx="1405127" cy="11948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89325" y="2715005"/>
              <a:ext cx="1155700" cy="943610"/>
            </a:xfrm>
            <a:custGeom>
              <a:avLst/>
              <a:gdLst/>
              <a:ahLst/>
              <a:cxnLst/>
              <a:rect l="l" t="t" r="r" b="b"/>
              <a:pathLst>
                <a:path w="1155700" h="943610">
                  <a:moveTo>
                    <a:pt x="1096398" y="47701"/>
                  </a:moveTo>
                  <a:lnTo>
                    <a:pt x="1059028" y="53506"/>
                  </a:lnTo>
                  <a:lnTo>
                    <a:pt x="0" y="913892"/>
                  </a:lnTo>
                  <a:lnTo>
                    <a:pt x="24129" y="943483"/>
                  </a:lnTo>
                  <a:lnTo>
                    <a:pt x="1083091" y="83054"/>
                  </a:lnTo>
                  <a:lnTo>
                    <a:pt x="1096398" y="47701"/>
                  </a:lnTo>
                  <a:close/>
                </a:path>
                <a:path w="1155700" h="943610">
                  <a:moveTo>
                    <a:pt x="1151785" y="9017"/>
                  </a:moveTo>
                  <a:lnTo>
                    <a:pt x="1113789" y="9017"/>
                  </a:lnTo>
                  <a:lnTo>
                    <a:pt x="1137792" y="38608"/>
                  </a:lnTo>
                  <a:lnTo>
                    <a:pt x="1083091" y="83054"/>
                  </a:lnTo>
                  <a:lnTo>
                    <a:pt x="1061339" y="140843"/>
                  </a:lnTo>
                  <a:lnTo>
                    <a:pt x="1060136" y="148336"/>
                  </a:lnTo>
                  <a:lnTo>
                    <a:pt x="1061815" y="155448"/>
                  </a:lnTo>
                  <a:lnTo>
                    <a:pt x="1066018" y="161417"/>
                  </a:lnTo>
                  <a:lnTo>
                    <a:pt x="1072388" y="165481"/>
                  </a:lnTo>
                  <a:lnTo>
                    <a:pt x="1079879" y="166681"/>
                  </a:lnTo>
                  <a:lnTo>
                    <a:pt x="1086977" y="164988"/>
                  </a:lnTo>
                  <a:lnTo>
                    <a:pt x="1092908" y="160748"/>
                  </a:lnTo>
                  <a:lnTo>
                    <a:pt x="1096899" y="154305"/>
                  </a:lnTo>
                  <a:lnTo>
                    <a:pt x="1151785" y="9017"/>
                  </a:lnTo>
                  <a:close/>
                </a:path>
                <a:path w="1155700" h="943610">
                  <a:moveTo>
                    <a:pt x="1120280" y="17018"/>
                  </a:moveTo>
                  <a:lnTo>
                    <a:pt x="1107948" y="17018"/>
                  </a:lnTo>
                  <a:lnTo>
                    <a:pt x="1128776" y="42672"/>
                  </a:lnTo>
                  <a:lnTo>
                    <a:pt x="1096398" y="47701"/>
                  </a:lnTo>
                  <a:lnTo>
                    <a:pt x="1083091" y="83054"/>
                  </a:lnTo>
                  <a:lnTo>
                    <a:pt x="1137792" y="38608"/>
                  </a:lnTo>
                  <a:lnTo>
                    <a:pt x="1120280" y="17018"/>
                  </a:lnTo>
                  <a:close/>
                </a:path>
                <a:path w="1155700" h="943610">
                  <a:moveTo>
                    <a:pt x="1155191" y="0"/>
                  </a:moveTo>
                  <a:lnTo>
                    <a:pt x="992124" y="25273"/>
                  </a:lnTo>
                  <a:lnTo>
                    <a:pt x="976249" y="46990"/>
                  </a:lnTo>
                  <a:lnTo>
                    <a:pt x="978820" y="54098"/>
                  </a:lnTo>
                  <a:lnTo>
                    <a:pt x="983773" y="59467"/>
                  </a:lnTo>
                  <a:lnTo>
                    <a:pt x="990393" y="62599"/>
                  </a:lnTo>
                  <a:lnTo>
                    <a:pt x="997965" y="62992"/>
                  </a:lnTo>
                  <a:lnTo>
                    <a:pt x="1059028" y="53506"/>
                  </a:lnTo>
                  <a:lnTo>
                    <a:pt x="1113789" y="9017"/>
                  </a:lnTo>
                  <a:lnTo>
                    <a:pt x="1151785" y="9017"/>
                  </a:lnTo>
                  <a:lnTo>
                    <a:pt x="1155191" y="0"/>
                  </a:lnTo>
                  <a:close/>
                </a:path>
                <a:path w="1155700" h="943610">
                  <a:moveTo>
                    <a:pt x="1113789" y="9017"/>
                  </a:moveTo>
                  <a:lnTo>
                    <a:pt x="1059028" y="53506"/>
                  </a:lnTo>
                  <a:lnTo>
                    <a:pt x="1096398" y="47701"/>
                  </a:lnTo>
                  <a:lnTo>
                    <a:pt x="1107948" y="17018"/>
                  </a:lnTo>
                  <a:lnTo>
                    <a:pt x="1120280" y="17018"/>
                  </a:lnTo>
                  <a:lnTo>
                    <a:pt x="1113789" y="9017"/>
                  </a:lnTo>
                  <a:close/>
                </a:path>
                <a:path w="1155700" h="943610">
                  <a:moveTo>
                    <a:pt x="1107948" y="17018"/>
                  </a:moveTo>
                  <a:lnTo>
                    <a:pt x="1096398" y="47701"/>
                  </a:lnTo>
                  <a:lnTo>
                    <a:pt x="1128776" y="42672"/>
                  </a:lnTo>
                  <a:lnTo>
                    <a:pt x="1107948" y="17018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0496" y="2683751"/>
              <a:ext cx="693394" cy="8336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72405" y="2703575"/>
              <a:ext cx="443865" cy="583565"/>
            </a:xfrm>
            <a:custGeom>
              <a:avLst/>
              <a:gdLst/>
              <a:ahLst/>
              <a:cxnLst/>
              <a:rect l="l" t="t" r="r" b="b"/>
              <a:pathLst>
                <a:path w="443864" h="583564">
                  <a:moveTo>
                    <a:pt x="299315" y="482258"/>
                  </a:moveTo>
                  <a:lnTo>
                    <a:pt x="291843" y="483743"/>
                  </a:lnTo>
                  <a:lnTo>
                    <a:pt x="292066" y="483743"/>
                  </a:lnTo>
                  <a:lnTo>
                    <a:pt x="286059" y="487672"/>
                  </a:lnTo>
                  <a:lnTo>
                    <a:pt x="281813" y="493902"/>
                  </a:lnTo>
                  <a:lnTo>
                    <a:pt x="280257" y="501294"/>
                  </a:lnTo>
                  <a:lnTo>
                    <a:pt x="281529" y="507820"/>
                  </a:lnTo>
                  <a:lnTo>
                    <a:pt x="281654" y="508460"/>
                  </a:lnTo>
                  <a:lnTo>
                    <a:pt x="285670" y="514602"/>
                  </a:lnTo>
                  <a:lnTo>
                    <a:pt x="291973" y="518922"/>
                  </a:lnTo>
                  <a:lnTo>
                    <a:pt x="443865" y="583057"/>
                  </a:lnTo>
                  <a:lnTo>
                    <a:pt x="441681" y="564134"/>
                  </a:lnTo>
                  <a:lnTo>
                    <a:pt x="406019" y="564134"/>
                  </a:lnTo>
                  <a:lnTo>
                    <a:pt x="363777" y="507820"/>
                  </a:lnTo>
                  <a:lnTo>
                    <a:pt x="306705" y="483743"/>
                  </a:lnTo>
                  <a:lnTo>
                    <a:pt x="299315" y="482258"/>
                  </a:lnTo>
                  <a:close/>
                </a:path>
                <a:path w="443864" h="583564">
                  <a:moveTo>
                    <a:pt x="363777" y="507820"/>
                  </a:moveTo>
                  <a:lnTo>
                    <a:pt x="406019" y="564134"/>
                  </a:lnTo>
                  <a:lnTo>
                    <a:pt x="418211" y="554989"/>
                  </a:lnTo>
                  <a:lnTo>
                    <a:pt x="402336" y="554989"/>
                  </a:lnTo>
                  <a:lnTo>
                    <a:pt x="398568" y="522498"/>
                  </a:lnTo>
                  <a:lnTo>
                    <a:pt x="363777" y="507820"/>
                  </a:lnTo>
                  <a:close/>
                </a:path>
                <a:path w="443864" h="583564">
                  <a:moveTo>
                    <a:pt x="403860" y="402336"/>
                  </a:moveTo>
                  <a:lnTo>
                    <a:pt x="396615" y="404703"/>
                  </a:lnTo>
                  <a:lnTo>
                    <a:pt x="391048" y="409463"/>
                  </a:lnTo>
                  <a:lnTo>
                    <a:pt x="387697" y="415962"/>
                  </a:lnTo>
                  <a:lnTo>
                    <a:pt x="387096" y="423545"/>
                  </a:lnTo>
                  <a:lnTo>
                    <a:pt x="394209" y="484896"/>
                  </a:lnTo>
                  <a:lnTo>
                    <a:pt x="436499" y="541274"/>
                  </a:lnTo>
                  <a:lnTo>
                    <a:pt x="406019" y="564134"/>
                  </a:lnTo>
                  <a:lnTo>
                    <a:pt x="441681" y="564134"/>
                  </a:lnTo>
                  <a:lnTo>
                    <a:pt x="424942" y="419100"/>
                  </a:lnTo>
                  <a:lnTo>
                    <a:pt x="422576" y="411926"/>
                  </a:lnTo>
                  <a:lnTo>
                    <a:pt x="417829" y="406384"/>
                  </a:lnTo>
                  <a:lnTo>
                    <a:pt x="411368" y="403008"/>
                  </a:lnTo>
                  <a:lnTo>
                    <a:pt x="403860" y="402336"/>
                  </a:lnTo>
                  <a:close/>
                </a:path>
                <a:path w="443864" h="583564">
                  <a:moveTo>
                    <a:pt x="398568" y="522498"/>
                  </a:moveTo>
                  <a:lnTo>
                    <a:pt x="402336" y="554989"/>
                  </a:lnTo>
                  <a:lnTo>
                    <a:pt x="428625" y="535177"/>
                  </a:lnTo>
                  <a:lnTo>
                    <a:pt x="398568" y="522498"/>
                  </a:lnTo>
                  <a:close/>
                </a:path>
                <a:path w="443864" h="583564">
                  <a:moveTo>
                    <a:pt x="394209" y="484896"/>
                  </a:moveTo>
                  <a:lnTo>
                    <a:pt x="398568" y="522498"/>
                  </a:lnTo>
                  <a:lnTo>
                    <a:pt x="428625" y="535177"/>
                  </a:lnTo>
                  <a:lnTo>
                    <a:pt x="402336" y="554989"/>
                  </a:lnTo>
                  <a:lnTo>
                    <a:pt x="418211" y="554989"/>
                  </a:lnTo>
                  <a:lnTo>
                    <a:pt x="436499" y="541274"/>
                  </a:lnTo>
                  <a:lnTo>
                    <a:pt x="394209" y="484896"/>
                  </a:lnTo>
                  <a:close/>
                </a:path>
                <a:path w="443864" h="583564">
                  <a:moveTo>
                    <a:pt x="30480" y="0"/>
                  </a:moveTo>
                  <a:lnTo>
                    <a:pt x="0" y="22860"/>
                  </a:lnTo>
                  <a:lnTo>
                    <a:pt x="363777" y="507820"/>
                  </a:lnTo>
                  <a:lnTo>
                    <a:pt x="398568" y="522498"/>
                  </a:lnTo>
                  <a:lnTo>
                    <a:pt x="394209" y="48489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0473" y="5805627"/>
            <a:ext cx="79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Kaynak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9283" y="790955"/>
            <a:ext cx="6885940" cy="5276215"/>
            <a:chOff x="1129283" y="790955"/>
            <a:chExt cx="6885940" cy="5276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9283" y="790955"/>
              <a:ext cx="6885432" cy="52760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16018" y="2643377"/>
              <a:ext cx="428625" cy="215265"/>
            </a:xfrm>
            <a:custGeom>
              <a:avLst/>
              <a:gdLst/>
              <a:ahLst/>
              <a:cxnLst/>
              <a:rect l="l" t="t" r="r" b="b"/>
              <a:pathLst>
                <a:path w="428625" h="215264">
                  <a:moveTo>
                    <a:pt x="214122" y="0"/>
                  </a:moveTo>
                  <a:lnTo>
                    <a:pt x="157206" y="3839"/>
                  </a:lnTo>
                  <a:lnTo>
                    <a:pt x="106059" y="14675"/>
                  </a:lnTo>
                  <a:lnTo>
                    <a:pt x="62722" y="31480"/>
                  </a:lnTo>
                  <a:lnTo>
                    <a:pt x="29238" y="53227"/>
                  </a:lnTo>
                  <a:lnTo>
                    <a:pt x="0" y="107442"/>
                  </a:lnTo>
                  <a:lnTo>
                    <a:pt x="7649" y="135994"/>
                  </a:lnTo>
                  <a:lnTo>
                    <a:pt x="62722" y="183403"/>
                  </a:lnTo>
                  <a:lnTo>
                    <a:pt x="106059" y="200208"/>
                  </a:lnTo>
                  <a:lnTo>
                    <a:pt x="157206" y="211044"/>
                  </a:lnTo>
                  <a:lnTo>
                    <a:pt x="214122" y="214884"/>
                  </a:lnTo>
                  <a:lnTo>
                    <a:pt x="271037" y="211044"/>
                  </a:lnTo>
                  <a:lnTo>
                    <a:pt x="322184" y="200208"/>
                  </a:lnTo>
                  <a:lnTo>
                    <a:pt x="365521" y="183403"/>
                  </a:lnTo>
                  <a:lnTo>
                    <a:pt x="399005" y="161656"/>
                  </a:lnTo>
                  <a:lnTo>
                    <a:pt x="428244" y="107442"/>
                  </a:lnTo>
                  <a:lnTo>
                    <a:pt x="420594" y="78889"/>
                  </a:lnTo>
                  <a:lnTo>
                    <a:pt x="365521" y="31480"/>
                  </a:lnTo>
                  <a:lnTo>
                    <a:pt x="322184" y="14675"/>
                  </a:lnTo>
                  <a:lnTo>
                    <a:pt x="271037" y="3839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6018" y="2643377"/>
              <a:ext cx="428625" cy="215265"/>
            </a:xfrm>
            <a:custGeom>
              <a:avLst/>
              <a:gdLst/>
              <a:ahLst/>
              <a:cxnLst/>
              <a:rect l="l" t="t" r="r" b="b"/>
              <a:pathLst>
                <a:path w="428625" h="215264">
                  <a:moveTo>
                    <a:pt x="0" y="107442"/>
                  </a:moveTo>
                  <a:lnTo>
                    <a:pt x="29238" y="53227"/>
                  </a:lnTo>
                  <a:lnTo>
                    <a:pt x="62722" y="31480"/>
                  </a:lnTo>
                  <a:lnTo>
                    <a:pt x="106059" y="14675"/>
                  </a:lnTo>
                  <a:lnTo>
                    <a:pt x="157206" y="3839"/>
                  </a:lnTo>
                  <a:lnTo>
                    <a:pt x="214122" y="0"/>
                  </a:lnTo>
                  <a:lnTo>
                    <a:pt x="271037" y="3839"/>
                  </a:lnTo>
                  <a:lnTo>
                    <a:pt x="322184" y="14675"/>
                  </a:lnTo>
                  <a:lnTo>
                    <a:pt x="365521" y="31480"/>
                  </a:lnTo>
                  <a:lnTo>
                    <a:pt x="399005" y="53227"/>
                  </a:lnTo>
                  <a:lnTo>
                    <a:pt x="428244" y="107442"/>
                  </a:lnTo>
                  <a:lnTo>
                    <a:pt x="420594" y="135994"/>
                  </a:lnTo>
                  <a:lnTo>
                    <a:pt x="365521" y="183403"/>
                  </a:lnTo>
                  <a:lnTo>
                    <a:pt x="322184" y="200208"/>
                  </a:lnTo>
                  <a:lnTo>
                    <a:pt x="271037" y="211044"/>
                  </a:lnTo>
                  <a:lnTo>
                    <a:pt x="214122" y="214884"/>
                  </a:lnTo>
                  <a:lnTo>
                    <a:pt x="157206" y="211044"/>
                  </a:lnTo>
                  <a:lnTo>
                    <a:pt x="106059" y="200208"/>
                  </a:lnTo>
                  <a:lnTo>
                    <a:pt x="62722" y="183403"/>
                  </a:lnTo>
                  <a:lnTo>
                    <a:pt x="29238" y="161656"/>
                  </a:lnTo>
                  <a:lnTo>
                    <a:pt x="0" y="10744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4133" y="3286505"/>
              <a:ext cx="224154" cy="360045"/>
            </a:xfrm>
            <a:custGeom>
              <a:avLst/>
              <a:gdLst/>
              <a:ahLst/>
              <a:cxnLst/>
              <a:rect l="l" t="t" r="r" b="b"/>
              <a:pathLst>
                <a:path w="224154" h="360045">
                  <a:moveTo>
                    <a:pt x="112013" y="0"/>
                  </a:moveTo>
                  <a:lnTo>
                    <a:pt x="45866" y="34698"/>
                  </a:lnTo>
                  <a:lnTo>
                    <a:pt x="21616" y="73627"/>
                  </a:lnTo>
                  <a:lnTo>
                    <a:pt x="5711" y="122992"/>
                  </a:lnTo>
                  <a:lnTo>
                    <a:pt x="0" y="179832"/>
                  </a:lnTo>
                  <a:lnTo>
                    <a:pt x="5711" y="236671"/>
                  </a:lnTo>
                  <a:lnTo>
                    <a:pt x="21616" y="286036"/>
                  </a:lnTo>
                  <a:lnTo>
                    <a:pt x="45866" y="324965"/>
                  </a:lnTo>
                  <a:lnTo>
                    <a:pt x="76614" y="350495"/>
                  </a:lnTo>
                  <a:lnTo>
                    <a:pt x="112013" y="359664"/>
                  </a:lnTo>
                  <a:lnTo>
                    <a:pt x="147413" y="350495"/>
                  </a:lnTo>
                  <a:lnTo>
                    <a:pt x="178161" y="324965"/>
                  </a:lnTo>
                  <a:lnTo>
                    <a:pt x="202411" y="286036"/>
                  </a:lnTo>
                  <a:lnTo>
                    <a:pt x="218316" y="236671"/>
                  </a:lnTo>
                  <a:lnTo>
                    <a:pt x="224027" y="179832"/>
                  </a:lnTo>
                  <a:lnTo>
                    <a:pt x="218316" y="122992"/>
                  </a:lnTo>
                  <a:lnTo>
                    <a:pt x="202411" y="73627"/>
                  </a:lnTo>
                  <a:lnTo>
                    <a:pt x="178161" y="34698"/>
                  </a:lnTo>
                  <a:lnTo>
                    <a:pt x="147413" y="9168"/>
                  </a:lnTo>
                  <a:lnTo>
                    <a:pt x="1120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4133" y="3286505"/>
              <a:ext cx="224154" cy="360045"/>
            </a:xfrm>
            <a:custGeom>
              <a:avLst/>
              <a:gdLst/>
              <a:ahLst/>
              <a:cxnLst/>
              <a:rect l="l" t="t" r="r" b="b"/>
              <a:pathLst>
                <a:path w="224154" h="360045">
                  <a:moveTo>
                    <a:pt x="0" y="179832"/>
                  </a:moveTo>
                  <a:lnTo>
                    <a:pt x="5711" y="122992"/>
                  </a:lnTo>
                  <a:lnTo>
                    <a:pt x="21616" y="73627"/>
                  </a:lnTo>
                  <a:lnTo>
                    <a:pt x="45866" y="34698"/>
                  </a:lnTo>
                  <a:lnTo>
                    <a:pt x="76614" y="9168"/>
                  </a:lnTo>
                  <a:lnTo>
                    <a:pt x="112013" y="0"/>
                  </a:lnTo>
                  <a:lnTo>
                    <a:pt x="147413" y="9168"/>
                  </a:lnTo>
                  <a:lnTo>
                    <a:pt x="178161" y="34698"/>
                  </a:lnTo>
                  <a:lnTo>
                    <a:pt x="202411" y="73627"/>
                  </a:lnTo>
                  <a:lnTo>
                    <a:pt x="218316" y="122992"/>
                  </a:lnTo>
                  <a:lnTo>
                    <a:pt x="224027" y="179832"/>
                  </a:lnTo>
                  <a:lnTo>
                    <a:pt x="218316" y="236671"/>
                  </a:lnTo>
                  <a:lnTo>
                    <a:pt x="202411" y="286036"/>
                  </a:lnTo>
                  <a:lnTo>
                    <a:pt x="178161" y="324965"/>
                  </a:lnTo>
                  <a:lnTo>
                    <a:pt x="147413" y="350495"/>
                  </a:lnTo>
                  <a:lnTo>
                    <a:pt x="112013" y="359664"/>
                  </a:lnTo>
                  <a:lnTo>
                    <a:pt x="76614" y="350495"/>
                  </a:lnTo>
                  <a:lnTo>
                    <a:pt x="45866" y="324965"/>
                  </a:lnTo>
                  <a:lnTo>
                    <a:pt x="21616" y="286036"/>
                  </a:lnTo>
                  <a:lnTo>
                    <a:pt x="5711" y="236671"/>
                  </a:lnTo>
                  <a:lnTo>
                    <a:pt x="0" y="17983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762" y="3716273"/>
              <a:ext cx="643255" cy="285115"/>
            </a:xfrm>
            <a:custGeom>
              <a:avLst/>
              <a:gdLst/>
              <a:ahLst/>
              <a:cxnLst/>
              <a:rect l="l" t="t" r="r" b="b"/>
              <a:pathLst>
                <a:path w="643254" h="285114">
                  <a:moveTo>
                    <a:pt x="321563" y="0"/>
                  </a:moveTo>
                  <a:lnTo>
                    <a:pt x="256771" y="2893"/>
                  </a:lnTo>
                  <a:lnTo>
                    <a:pt x="196417" y="11191"/>
                  </a:lnTo>
                  <a:lnTo>
                    <a:pt x="141795" y="24324"/>
                  </a:lnTo>
                  <a:lnTo>
                    <a:pt x="94202" y="41719"/>
                  </a:lnTo>
                  <a:lnTo>
                    <a:pt x="54930" y="62805"/>
                  </a:lnTo>
                  <a:lnTo>
                    <a:pt x="25276" y="87010"/>
                  </a:lnTo>
                  <a:lnTo>
                    <a:pt x="0" y="142494"/>
                  </a:lnTo>
                  <a:lnTo>
                    <a:pt x="6535" y="171223"/>
                  </a:lnTo>
                  <a:lnTo>
                    <a:pt x="54930" y="222182"/>
                  </a:lnTo>
                  <a:lnTo>
                    <a:pt x="94202" y="243268"/>
                  </a:lnTo>
                  <a:lnTo>
                    <a:pt x="141795" y="260663"/>
                  </a:lnTo>
                  <a:lnTo>
                    <a:pt x="196417" y="273796"/>
                  </a:lnTo>
                  <a:lnTo>
                    <a:pt x="256771" y="282094"/>
                  </a:lnTo>
                  <a:lnTo>
                    <a:pt x="321563" y="284988"/>
                  </a:lnTo>
                  <a:lnTo>
                    <a:pt x="386356" y="282094"/>
                  </a:lnTo>
                  <a:lnTo>
                    <a:pt x="446710" y="273796"/>
                  </a:lnTo>
                  <a:lnTo>
                    <a:pt x="501332" y="260663"/>
                  </a:lnTo>
                  <a:lnTo>
                    <a:pt x="548925" y="243268"/>
                  </a:lnTo>
                  <a:lnTo>
                    <a:pt x="588197" y="222182"/>
                  </a:lnTo>
                  <a:lnTo>
                    <a:pt x="617851" y="197977"/>
                  </a:lnTo>
                  <a:lnTo>
                    <a:pt x="643127" y="142494"/>
                  </a:lnTo>
                  <a:lnTo>
                    <a:pt x="636592" y="113764"/>
                  </a:lnTo>
                  <a:lnTo>
                    <a:pt x="588197" y="62805"/>
                  </a:lnTo>
                  <a:lnTo>
                    <a:pt x="548925" y="41719"/>
                  </a:lnTo>
                  <a:lnTo>
                    <a:pt x="501332" y="24324"/>
                  </a:lnTo>
                  <a:lnTo>
                    <a:pt x="446710" y="11191"/>
                  </a:lnTo>
                  <a:lnTo>
                    <a:pt x="386356" y="2893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762" y="3716273"/>
              <a:ext cx="643255" cy="285115"/>
            </a:xfrm>
            <a:custGeom>
              <a:avLst/>
              <a:gdLst/>
              <a:ahLst/>
              <a:cxnLst/>
              <a:rect l="l" t="t" r="r" b="b"/>
              <a:pathLst>
                <a:path w="643254" h="285114">
                  <a:moveTo>
                    <a:pt x="0" y="142494"/>
                  </a:moveTo>
                  <a:lnTo>
                    <a:pt x="25276" y="87010"/>
                  </a:lnTo>
                  <a:lnTo>
                    <a:pt x="54930" y="62805"/>
                  </a:lnTo>
                  <a:lnTo>
                    <a:pt x="94202" y="41719"/>
                  </a:lnTo>
                  <a:lnTo>
                    <a:pt x="141795" y="24324"/>
                  </a:lnTo>
                  <a:lnTo>
                    <a:pt x="196417" y="11191"/>
                  </a:lnTo>
                  <a:lnTo>
                    <a:pt x="256771" y="2893"/>
                  </a:lnTo>
                  <a:lnTo>
                    <a:pt x="321563" y="0"/>
                  </a:lnTo>
                  <a:lnTo>
                    <a:pt x="386356" y="2893"/>
                  </a:lnTo>
                  <a:lnTo>
                    <a:pt x="446710" y="11191"/>
                  </a:lnTo>
                  <a:lnTo>
                    <a:pt x="501332" y="24324"/>
                  </a:lnTo>
                  <a:lnTo>
                    <a:pt x="548925" y="41719"/>
                  </a:lnTo>
                  <a:lnTo>
                    <a:pt x="588197" y="62805"/>
                  </a:lnTo>
                  <a:lnTo>
                    <a:pt x="617851" y="87010"/>
                  </a:lnTo>
                  <a:lnTo>
                    <a:pt x="643127" y="142494"/>
                  </a:lnTo>
                  <a:lnTo>
                    <a:pt x="636592" y="171223"/>
                  </a:lnTo>
                  <a:lnTo>
                    <a:pt x="588197" y="222182"/>
                  </a:lnTo>
                  <a:lnTo>
                    <a:pt x="548925" y="243268"/>
                  </a:lnTo>
                  <a:lnTo>
                    <a:pt x="501332" y="260663"/>
                  </a:lnTo>
                  <a:lnTo>
                    <a:pt x="446710" y="273796"/>
                  </a:lnTo>
                  <a:lnTo>
                    <a:pt x="386356" y="282094"/>
                  </a:lnTo>
                  <a:lnTo>
                    <a:pt x="321563" y="284988"/>
                  </a:lnTo>
                  <a:lnTo>
                    <a:pt x="256771" y="282094"/>
                  </a:lnTo>
                  <a:lnTo>
                    <a:pt x="196417" y="273796"/>
                  </a:lnTo>
                  <a:lnTo>
                    <a:pt x="141795" y="260663"/>
                  </a:lnTo>
                  <a:lnTo>
                    <a:pt x="94202" y="243268"/>
                  </a:lnTo>
                  <a:lnTo>
                    <a:pt x="54930" y="222182"/>
                  </a:lnTo>
                  <a:lnTo>
                    <a:pt x="25276" y="197977"/>
                  </a:lnTo>
                  <a:lnTo>
                    <a:pt x="0" y="14249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72377" y="3286505"/>
              <a:ext cx="287020" cy="360045"/>
            </a:xfrm>
            <a:custGeom>
              <a:avLst/>
              <a:gdLst/>
              <a:ahLst/>
              <a:cxnLst/>
              <a:rect l="l" t="t" r="r" b="b"/>
              <a:pathLst>
                <a:path w="287020" h="360045">
                  <a:moveTo>
                    <a:pt x="143256" y="0"/>
                  </a:moveTo>
                  <a:lnTo>
                    <a:pt x="105171" y="6424"/>
                  </a:lnTo>
                  <a:lnTo>
                    <a:pt x="70950" y="24553"/>
                  </a:lnTo>
                  <a:lnTo>
                    <a:pt x="41957" y="52673"/>
                  </a:lnTo>
                  <a:lnTo>
                    <a:pt x="19558" y="89069"/>
                  </a:lnTo>
                  <a:lnTo>
                    <a:pt x="5117" y="132027"/>
                  </a:lnTo>
                  <a:lnTo>
                    <a:pt x="0" y="179832"/>
                  </a:lnTo>
                  <a:lnTo>
                    <a:pt x="5117" y="227636"/>
                  </a:lnTo>
                  <a:lnTo>
                    <a:pt x="19557" y="270594"/>
                  </a:lnTo>
                  <a:lnTo>
                    <a:pt x="41957" y="306990"/>
                  </a:lnTo>
                  <a:lnTo>
                    <a:pt x="70950" y="335110"/>
                  </a:lnTo>
                  <a:lnTo>
                    <a:pt x="105171" y="353239"/>
                  </a:lnTo>
                  <a:lnTo>
                    <a:pt x="143256" y="359664"/>
                  </a:lnTo>
                  <a:lnTo>
                    <a:pt x="181340" y="353239"/>
                  </a:lnTo>
                  <a:lnTo>
                    <a:pt x="215561" y="335110"/>
                  </a:lnTo>
                  <a:lnTo>
                    <a:pt x="244554" y="306990"/>
                  </a:lnTo>
                  <a:lnTo>
                    <a:pt x="266953" y="270594"/>
                  </a:lnTo>
                  <a:lnTo>
                    <a:pt x="281394" y="227636"/>
                  </a:lnTo>
                  <a:lnTo>
                    <a:pt x="286512" y="179832"/>
                  </a:lnTo>
                  <a:lnTo>
                    <a:pt x="281394" y="132027"/>
                  </a:lnTo>
                  <a:lnTo>
                    <a:pt x="266953" y="89069"/>
                  </a:lnTo>
                  <a:lnTo>
                    <a:pt x="244554" y="52673"/>
                  </a:lnTo>
                  <a:lnTo>
                    <a:pt x="215561" y="24553"/>
                  </a:lnTo>
                  <a:lnTo>
                    <a:pt x="181340" y="6424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2377" y="3286505"/>
              <a:ext cx="287020" cy="360045"/>
            </a:xfrm>
            <a:custGeom>
              <a:avLst/>
              <a:gdLst/>
              <a:ahLst/>
              <a:cxnLst/>
              <a:rect l="l" t="t" r="r" b="b"/>
              <a:pathLst>
                <a:path w="287020" h="360045">
                  <a:moveTo>
                    <a:pt x="0" y="179832"/>
                  </a:moveTo>
                  <a:lnTo>
                    <a:pt x="5117" y="132027"/>
                  </a:lnTo>
                  <a:lnTo>
                    <a:pt x="19558" y="89069"/>
                  </a:lnTo>
                  <a:lnTo>
                    <a:pt x="41957" y="52673"/>
                  </a:lnTo>
                  <a:lnTo>
                    <a:pt x="70950" y="24553"/>
                  </a:lnTo>
                  <a:lnTo>
                    <a:pt x="105171" y="6424"/>
                  </a:lnTo>
                  <a:lnTo>
                    <a:pt x="143256" y="0"/>
                  </a:lnTo>
                  <a:lnTo>
                    <a:pt x="181340" y="6424"/>
                  </a:lnTo>
                  <a:lnTo>
                    <a:pt x="215561" y="24553"/>
                  </a:lnTo>
                  <a:lnTo>
                    <a:pt x="244554" y="52673"/>
                  </a:lnTo>
                  <a:lnTo>
                    <a:pt x="266953" y="89069"/>
                  </a:lnTo>
                  <a:lnTo>
                    <a:pt x="281394" y="132027"/>
                  </a:lnTo>
                  <a:lnTo>
                    <a:pt x="286512" y="179832"/>
                  </a:lnTo>
                  <a:lnTo>
                    <a:pt x="281394" y="227636"/>
                  </a:lnTo>
                  <a:lnTo>
                    <a:pt x="266953" y="270594"/>
                  </a:lnTo>
                  <a:lnTo>
                    <a:pt x="244554" y="306990"/>
                  </a:lnTo>
                  <a:lnTo>
                    <a:pt x="215561" y="335110"/>
                  </a:lnTo>
                  <a:lnTo>
                    <a:pt x="181340" y="353239"/>
                  </a:lnTo>
                  <a:lnTo>
                    <a:pt x="143256" y="359664"/>
                  </a:lnTo>
                  <a:lnTo>
                    <a:pt x="105171" y="353239"/>
                  </a:lnTo>
                  <a:lnTo>
                    <a:pt x="70950" y="335110"/>
                  </a:lnTo>
                  <a:lnTo>
                    <a:pt x="41957" y="306990"/>
                  </a:lnTo>
                  <a:lnTo>
                    <a:pt x="19557" y="270594"/>
                  </a:lnTo>
                  <a:lnTo>
                    <a:pt x="5117" y="227636"/>
                  </a:lnTo>
                  <a:lnTo>
                    <a:pt x="0" y="17983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35774" y="1341881"/>
              <a:ext cx="500380" cy="299085"/>
            </a:xfrm>
            <a:custGeom>
              <a:avLst/>
              <a:gdLst/>
              <a:ahLst/>
              <a:cxnLst/>
              <a:rect l="l" t="t" r="r" b="b"/>
              <a:pathLst>
                <a:path w="500379" h="299085">
                  <a:moveTo>
                    <a:pt x="249935" y="0"/>
                  </a:moveTo>
                  <a:lnTo>
                    <a:pt x="192623" y="3947"/>
                  </a:lnTo>
                  <a:lnTo>
                    <a:pt x="140014" y="15191"/>
                  </a:lnTo>
                  <a:lnTo>
                    <a:pt x="93608" y="32830"/>
                  </a:lnTo>
                  <a:lnTo>
                    <a:pt x="54903" y="55965"/>
                  </a:lnTo>
                  <a:lnTo>
                    <a:pt x="25401" y="83697"/>
                  </a:lnTo>
                  <a:lnTo>
                    <a:pt x="0" y="149351"/>
                  </a:lnTo>
                  <a:lnTo>
                    <a:pt x="6600" y="183577"/>
                  </a:lnTo>
                  <a:lnTo>
                    <a:pt x="54903" y="242738"/>
                  </a:lnTo>
                  <a:lnTo>
                    <a:pt x="93608" y="265873"/>
                  </a:lnTo>
                  <a:lnTo>
                    <a:pt x="140014" y="283512"/>
                  </a:lnTo>
                  <a:lnTo>
                    <a:pt x="192623" y="294756"/>
                  </a:lnTo>
                  <a:lnTo>
                    <a:pt x="249935" y="298703"/>
                  </a:lnTo>
                  <a:lnTo>
                    <a:pt x="307248" y="294756"/>
                  </a:lnTo>
                  <a:lnTo>
                    <a:pt x="359857" y="283512"/>
                  </a:lnTo>
                  <a:lnTo>
                    <a:pt x="406263" y="265873"/>
                  </a:lnTo>
                  <a:lnTo>
                    <a:pt x="444968" y="242738"/>
                  </a:lnTo>
                  <a:lnTo>
                    <a:pt x="474470" y="215006"/>
                  </a:lnTo>
                  <a:lnTo>
                    <a:pt x="499872" y="149351"/>
                  </a:lnTo>
                  <a:lnTo>
                    <a:pt x="493271" y="115126"/>
                  </a:lnTo>
                  <a:lnTo>
                    <a:pt x="444968" y="55965"/>
                  </a:lnTo>
                  <a:lnTo>
                    <a:pt x="406263" y="32830"/>
                  </a:lnTo>
                  <a:lnTo>
                    <a:pt x="359857" y="15191"/>
                  </a:lnTo>
                  <a:lnTo>
                    <a:pt x="307248" y="3947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35774" y="1341881"/>
              <a:ext cx="500380" cy="299085"/>
            </a:xfrm>
            <a:custGeom>
              <a:avLst/>
              <a:gdLst/>
              <a:ahLst/>
              <a:cxnLst/>
              <a:rect l="l" t="t" r="r" b="b"/>
              <a:pathLst>
                <a:path w="500379" h="299085">
                  <a:moveTo>
                    <a:pt x="0" y="149351"/>
                  </a:moveTo>
                  <a:lnTo>
                    <a:pt x="25401" y="83697"/>
                  </a:lnTo>
                  <a:lnTo>
                    <a:pt x="54903" y="55965"/>
                  </a:lnTo>
                  <a:lnTo>
                    <a:pt x="93608" y="32830"/>
                  </a:lnTo>
                  <a:lnTo>
                    <a:pt x="140014" y="15191"/>
                  </a:lnTo>
                  <a:lnTo>
                    <a:pt x="192623" y="3947"/>
                  </a:lnTo>
                  <a:lnTo>
                    <a:pt x="249935" y="0"/>
                  </a:lnTo>
                  <a:lnTo>
                    <a:pt x="307248" y="3947"/>
                  </a:lnTo>
                  <a:lnTo>
                    <a:pt x="359857" y="15191"/>
                  </a:lnTo>
                  <a:lnTo>
                    <a:pt x="406263" y="32830"/>
                  </a:lnTo>
                  <a:lnTo>
                    <a:pt x="444968" y="55965"/>
                  </a:lnTo>
                  <a:lnTo>
                    <a:pt x="474470" y="83697"/>
                  </a:lnTo>
                  <a:lnTo>
                    <a:pt x="499872" y="149351"/>
                  </a:lnTo>
                  <a:lnTo>
                    <a:pt x="493271" y="183577"/>
                  </a:lnTo>
                  <a:lnTo>
                    <a:pt x="444968" y="242738"/>
                  </a:lnTo>
                  <a:lnTo>
                    <a:pt x="406263" y="265873"/>
                  </a:lnTo>
                  <a:lnTo>
                    <a:pt x="359857" y="283512"/>
                  </a:lnTo>
                  <a:lnTo>
                    <a:pt x="307248" y="294756"/>
                  </a:lnTo>
                  <a:lnTo>
                    <a:pt x="249935" y="298703"/>
                  </a:lnTo>
                  <a:lnTo>
                    <a:pt x="192623" y="294756"/>
                  </a:lnTo>
                  <a:lnTo>
                    <a:pt x="140014" y="283512"/>
                  </a:lnTo>
                  <a:lnTo>
                    <a:pt x="93608" y="265873"/>
                  </a:lnTo>
                  <a:lnTo>
                    <a:pt x="54903" y="242738"/>
                  </a:lnTo>
                  <a:lnTo>
                    <a:pt x="25401" y="215006"/>
                  </a:lnTo>
                  <a:lnTo>
                    <a:pt x="0" y="14935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6018" y="5430773"/>
              <a:ext cx="356870" cy="285115"/>
            </a:xfrm>
            <a:custGeom>
              <a:avLst/>
              <a:gdLst/>
              <a:ahLst/>
              <a:cxnLst/>
              <a:rect l="l" t="t" r="r" b="b"/>
              <a:pathLst>
                <a:path w="356870" h="285114">
                  <a:moveTo>
                    <a:pt x="178308" y="0"/>
                  </a:moveTo>
                  <a:lnTo>
                    <a:pt x="121968" y="7260"/>
                  </a:lnTo>
                  <a:lnTo>
                    <a:pt x="73023" y="27480"/>
                  </a:lnTo>
                  <a:lnTo>
                    <a:pt x="34418" y="58320"/>
                  </a:lnTo>
                  <a:lnTo>
                    <a:pt x="9095" y="97438"/>
                  </a:lnTo>
                  <a:lnTo>
                    <a:pt x="0" y="142494"/>
                  </a:lnTo>
                  <a:lnTo>
                    <a:pt x="9095" y="187534"/>
                  </a:lnTo>
                  <a:lnTo>
                    <a:pt x="34418" y="226651"/>
                  </a:lnTo>
                  <a:lnTo>
                    <a:pt x="73023" y="257496"/>
                  </a:lnTo>
                  <a:lnTo>
                    <a:pt x="121968" y="277724"/>
                  </a:lnTo>
                  <a:lnTo>
                    <a:pt x="178308" y="284988"/>
                  </a:lnTo>
                  <a:lnTo>
                    <a:pt x="234647" y="277724"/>
                  </a:lnTo>
                  <a:lnTo>
                    <a:pt x="283592" y="257496"/>
                  </a:lnTo>
                  <a:lnTo>
                    <a:pt x="322197" y="226651"/>
                  </a:lnTo>
                  <a:lnTo>
                    <a:pt x="347520" y="187534"/>
                  </a:lnTo>
                  <a:lnTo>
                    <a:pt x="356616" y="142494"/>
                  </a:lnTo>
                  <a:lnTo>
                    <a:pt x="347520" y="97438"/>
                  </a:lnTo>
                  <a:lnTo>
                    <a:pt x="322197" y="58320"/>
                  </a:lnTo>
                  <a:lnTo>
                    <a:pt x="283592" y="27480"/>
                  </a:lnTo>
                  <a:lnTo>
                    <a:pt x="234647" y="7260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16018" y="5430773"/>
              <a:ext cx="356870" cy="285115"/>
            </a:xfrm>
            <a:custGeom>
              <a:avLst/>
              <a:gdLst/>
              <a:ahLst/>
              <a:cxnLst/>
              <a:rect l="l" t="t" r="r" b="b"/>
              <a:pathLst>
                <a:path w="356870" h="285114">
                  <a:moveTo>
                    <a:pt x="0" y="142494"/>
                  </a:moveTo>
                  <a:lnTo>
                    <a:pt x="9095" y="97438"/>
                  </a:lnTo>
                  <a:lnTo>
                    <a:pt x="34418" y="58320"/>
                  </a:lnTo>
                  <a:lnTo>
                    <a:pt x="73023" y="27480"/>
                  </a:lnTo>
                  <a:lnTo>
                    <a:pt x="121968" y="7260"/>
                  </a:lnTo>
                  <a:lnTo>
                    <a:pt x="178308" y="0"/>
                  </a:lnTo>
                  <a:lnTo>
                    <a:pt x="234647" y="7260"/>
                  </a:lnTo>
                  <a:lnTo>
                    <a:pt x="283592" y="27480"/>
                  </a:lnTo>
                  <a:lnTo>
                    <a:pt x="322197" y="58320"/>
                  </a:lnTo>
                  <a:lnTo>
                    <a:pt x="347520" y="97438"/>
                  </a:lnTo>
                  <a:lnTo>
                    <a:pt x="356616" y="142494"/>
                  </a:lnTo>
                  <a:lnTo>
                    <a:pt x="347520" y="187534"/>
                  </a:lnTo>
                  <a:lnTo>
                    <a:pt x="322197" y="226651"/>
                  </a:lnTo>
                  <a:lnTo>
                    <a:pt x="283592" y="257496"/>
                  </a:lnTo>
                  <a:lnTo>
                    <a:pt x="234647" y="277724"/>
                  </a:lnTo>
                  <a:lnTo>
                    <a:pt x="178308" y="284988"/>
                  </a:lnTo>
                  <a:lnTo>
                    <a:pt x="121968" y="277724"/>
                  </a:lnTo>
                  <a:lnTo>
                    <a:pt x="73023" y="257496"/>
                  </a:lnTo>
                  <a:lnTo>
                    <a:pt x="34418" y="226651"/>
                  </a:lnTo>
                  <a:lnTo>
                    <a:pt x="9095" y="187534"/>
                  </a:lnTo>
                  <a:lnTo>
                    <a:pt x="0" y="14249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16774" y="1930145"/>
              <a:ext cx="285115" cy="213360"/>
            </a:xfrm>
            <a:custGeom>
              <a:avLst/>
              <a:gdLst/>
              <a:ahLst/>
              <a:cxnLst/>
              <a:rect l="l" t="t" r="r" b="b"/>
              <a:pathLst>
                <a:path w="285115" h="213360">
                  <a:moveTo>
                    <a:pt x="142494" y="0"/>
                  </a:moveTo>
                  <a:lnTo>
                    <a:pt x="87010" y="8381"/>
                  </a:lnTo>
                  <a:lnTo>
                    <a:pt x="41719" y="31241"/>
                  </a:lnTo>
                  <a:lnTo>
                    <a:pt x="11191" y="65150"/>
                  </a:lnTo>
                  <a:lnTo>
                    <a:pt x="0" y="106679"/>
                  </a:lnTo>
                  <a:lnTo>
                    <a:pt x="11191" y="148208"/>
                  </a:lnTo>
                  <a:lnTo>
                    <a:pt x="41719" y="182117"/>
                  </a:lnTo>
                  <a:lnTo>
                    <a:pt x="87010" y="204977"/>
                  </a:lnTo>
                  <a:lnTo>
                    <a:pt x="142494" y="213359"/>
                  </a:lnTo>
                  <a:lnTo>
                    <a:pt x="197977" y="204977"/>
                  </a:lnTo>
                  <a:lnTo>
                    <a:pt x="243268" y="182117"/>
                  </a:lnTo>
                  <a:lnTo>
                    <a:pt x="273796" y="148208"/>
                  </a:lnTo>
                  <a:lnTo>
                    <a:pt x="284987" y="106679"/>
                  </a:lnTo>
                  <a:lnTo>
                    <a:pt x="273796" y="65151"/>
                  </a:lnTo>
                  <a:lnTo>
                    <a:pt x="243268" y="31242"/>
                  </a:lnTo>
                  <a:lnTo>
                    <a:pt x="197977" y="8382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6774" y="1930145"/>
              <a:ext cx="285115" cy="213360"/>
            </a:xfrm>
            <a:custGeom>
              <a:avLst/>
              <a:gdLst/>
              <a:ahLst/>
              <a:cxnLst/>
              <a:rect l="l" t="t" r="r" b="b"/>
              <a:pathLst>
                <a:path w="285115" h="213360">
                  <a:moveTo>
                    <a:pt x="0" y="106679"/>
                  </a:moveTo>
                  <a:lnTo>
                    <a:pt x="11191" y="65150"/>
                  </a:lnTo>
                  <a:lnTo>
                    <a:pt x="41719" y="31241"/>
                  </a:lnTo>
                  <a:lnTo>
                    <a:pt x="87010" y="8381"/>
                  </a:lnTo>
                  <a:lnTo>
                    <a:pt x="142494" y="0"/>
                  </a:lnTo>
                  <a:lnTo>
                    <a:pt x="197977" y="8382"/>
                  </a:lnTo>
                  <a:lnTo>
                    <a:pt x="243268" y="31242"/>
                  </a:lnTo>
                  <a:lnTo>
                    <a:pt x="273796" y="65151"/>
                  </a:lnTo>
                  <a:lnTo>
                    <a:pt x="284987" y="106679"/>
                  </a:lnTo>
                  <a:lnTo>
                    <a:pt x="273796" y="148208"/>
                  </a:lnTo>
                  <a:lnTo>
                    <a:pt x="243268" y="182117"/>
                  </a:lnTo>
                  <a:lnTo>
                    <a:pt x="197977" y="204977"/>
                  </a:lnTo>
                  <a:lnTo>
                    <a:pt x="142494" y="213359"/>
                  </a:lnTo>
                  <a:lnTo>
                    <a:pt x="87010" y="204977"/>
                  </a:lnTo>
                  <a:lnTo>
                    <a:pt x="41719" y="182117"/>
                  </a:lnTo>
                  <a:lnTo>
                    <a:pt x="11191" y="148208"/>
                  </a:lnTo>
                  <a:lnTo>
                    <a:pt x="0" y="106679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73017" y="5430773"/>
              <a:ext cx="571500" cy="213360"/>
            </a:xfrm>
            <a:custGeom>
              <a:avLst/>
              <a:gdLst/>
              <a:ahLst/>
              <a:cxnLst/>
              <a:rect l="l" t="t" r="r" b="b"/>
              <a:pathLst>
                <a:path w="571500" h="213360">
                  <a:moveTo>
                    <a:pt x="285750" y="0"/>
                  </a:moveTo>
                  <a:lnTo>
                    <a:pt x="220215" y="2816"/>
                  </a:lnTo>
                  <a:lnTo>
                    <a:pt x="160064" y="10841"/>
                  </a:lnTo>
                  <a:lnTo>
                    <a:pt x="107008" y="23433"/>
                  </a:lnTo>
                  <a:lnTo>
                    <a:pt x="62761" y="39952"/>
                  </a:lnTo>
                  <a:lnTo>
                    <a:pt x="29035" y="59760"/>
                  </a:lnTo>
                  <a:lnTo>
                    <a:pt x="0" y="106679"/>
                  </a:lnTo>
                  <a:lnTo>
                    <a:pt x="7544" y="131139"/>
                  </a:lnTo>
                  <a:lnTo>
                    <a:pt x="62761" y="173401"/>
                  </a:lnTo>
                  <a:lnTo>
                    <a:pt x="107008" y="189922"/>
                  </a:lnTo>
                  <a:lnTo>
                    <a:pt x="160064" y="202516"/>
                  </a:lnTo>
                  <a:lnTo>
                    <a:pt x="220215" y="210542"/>
                  </a:lnTo>
                  <a:lnTo>
                    <a:pt x="285750" y="213359"/>
                  </a:lnTo>
                  <a:lnTo>
                    <a:pt x="351284" y="210542"/>
                  </a:lnTo>
                  <a:lnTo>
                    <a:pt x="411435" y="202516"/>
                  </a:lnTo>
                  <a:lnTo>
                    <a:pt x="464491" y="189922"/>
                  </a:lnTo>
                  <a:lnTo>
                    <a:pt x="508738" y="173401"/>
                  </a:lnTo>
                  <a:lnTo>
                    <a:pt x="542464" y="153594"/>
                  </a:lnTo>
                  <a:lnTo>
                    <a:pt x="571500" y="106679"/>
                  </a:lnTo>
                  <a:lnTo>
                    <a:pt x="563955" y="82216"/>
                  </a:lnTo>
                  <a:lnTo>
                    <a:pt x="508738" y="39952"/>
                  </a:lnTo>
                  <a:lnTo>
                    <a:pt x="464491" y="23433"/>
                  </a:lnTo>
                  <a:lnTo>
                    <a:pt x="411435" y="10841"/>
                  </a:lnTo>
                  <a:lnTo>
                    <a:pt x="351284" y="2816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73017" y="5430773"/>
              <a:ext cx="571500" cy="213360"/>
            </a:xfrm>
            <a:custGeom>
              <a:avLst/>
              <a:gdLst/>
              <a:ahLst/>
              <a:cxnLst/>
              <a:rect l="l" t="t" r="r" b="b"/>
              <a:pathLst>
                <a:path w="571500" h="213360">
                  <a:moveTo>
                    <a:pt x="0" y="106679"/>
                  </a:moveTo>
                  <a:lnTo>
                    <a:pt x="29035" y="59760"/>
                  </a:lnTo>
                  <a:lnTo>
                    <a:pt x="62761" y="39952"/>
                  </a:lnTo>
                  <a:lnTo>
                    <a:pt x="107008" y="23433"/>
                  </a:lnTo>
                  <a:lnTo>
                    <a:pt x="160064" y="10841"/>
                  </a:lnTo>
                  <a:lnTo>
                    <a:pt x="220215" y="2816"/>
                  </a:lnTo>
                  <a:lnTo>
                    <a:pt x="285750" y="0"/>
                  </a:lnTo>
                  <a:lnTo>
                    <a:pt x="351284" y="2816"/>
                  </a:lnTo>
                  <a:lnTo>
                    <a:pt x="411435" y="10841"/>
                  </a:lnTo>
                  <a:lnTo>
                    <a:pt x="464491" y="23433"/>
                  </a:lnTo>
                  <a:lnTo>
                    <a:pt x="508738" y="39952"/>
                  </a:lnTo>
                  <a:lnTo>
                    <a:pt x="542464" y="59760"/>
                  </a:lnTo>
                  <a:lnTo>
                    <a:pt x="571500" y="106679"/>
                  </a:lnTo>
                  <a:lnTo>
                    <a:pt x="563955" y="131139"/>
                  </a:lnTo>
                  <a:lnTo>
                    <a:pt x="508738" y="173401"/>
                  </a:lnTo>
                  <a:lnTo>
                    <a:pt x="464491" y="189922"/>
                  </a:lnTo>
                  <a:lnTo>
                    <a:pt x="411435" y="202516"/>
                  </a:lnTo>
                  <a:lnTo>
                    <a:pt x="351284" y="210542"/>
                  </a:lnTo>
                  <a:lnTo>
                    <a:pt x="285750" y="213359"/>
                  </a:lnTo>
                  <a:lnTo>
                    <a:pt x="220215" y="210542"/>
                  </a:lnTo>
                  <a:lnTo>
                    <a:pt x="160064" y="202516"/>
                  </a:lnTo>
                  <a:lnTo>
                    <a:pt x="107008" y="189922"/>
                  </a:lnTo>
                  <a:lnTo>
                    <a:pt x="62761" y="173401"/>
                  </a:lnTo>
                  <a:lnTo>
                    <a:pt x="29035" y="153594"/>
                  </a:lnTo>
                  <a:lnTo>
                    <a:pt x="0" y="10667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0685" y="1296746"/>
            <a:ext cx="626364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52755" algn="ctr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RULA</a:t>
            </a:r>
            <a:endParaRPr sz="4000"/>
          </a:p>
          <a:p>
            <a:pPr marL="42545" marR="5080" indent="-30480">
              <a:lnSpc>
                <a:spcPct val="100000"/>
              </a:lnSpc>
              <a:spcBef>
                <a:spcPts val="5"/>
              </a:spcBef>
            </a:pPr>
            <a:r>
              <a:rPr sz="4000" dirty="0"/>
              <a:t>Rapid</a:t>
            </a:r>
            <a:r>
              <a:rPr sz="4000" spc="-110" dirty="0"/>
              <a:t> </a:t>
            </a:r>
            <a:r>
              <a:rPr sz="4000" dirty="0"/>
              <a:t>Upper</a:t>
            </a:r>
            <a:r>
              <a:rPr sz="4000" spc="-114" dirty="0"/>
              <a:t> </a:t>
            </a:r>
            <a:r>
              <a:rPr sz="4000" dirty="0"/>
              <a:t>Limb</a:t>
            </a:r>
            <a:r>
              <a:rPr sz="4000" spc="-100" dirty="0"/>
              <a:t> </a:t>
            </a:r>
            <a:r>
              <a:rPr sz="4000" spc="-10" dirty="0"/>
              <a:t>Assessment </a:t>
            </a:r>
            <a:r>
              <a:rPr sz="4000" spc="-25" dirty="0"/>
              <a:t>(McAtamney</a:t>
            </a:r>
            <a:r>
              <a:rPr sz="4000" spc="-130" dirty="0"/>
              <a:t> </a:t>
            </a:r>
            <a:r>
              <a:rPr sz="4000" dirty="0"/>
              <a:t>&amp;</a:t>
            </a:r>
            <a:r>
              <a:rPr sz="4000" spc="-105" dirty="0"/>
              <a:t> </a:t>
            </a:r>
            <a:r>
              <a:rPr sz="4000" dirty="0"/>
              <a:t>Corlett,</a:t>
            </a:r>
            <a:r>
              <a:rPr sz="4000" spc="-100" dirty="0"/>
              <a:t> </a:t>
            </a:r>
            <a:r>
              <a:rPr sz="4000" spc="-10" dirty="0"/>
              <a:t>1993)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7988" y="428244"/>
            <a:ext cx="5988050" cy="6007735"/>
            <a:chOff x="1427988" y="428244"/>
            <a:chExt cx="5988050" cy="6007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988" y="428244"/>
              <a:ext cx="5987796" cy="60076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44517" y="5500878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249936" y="0"/>
                  </a:moveTo>
                  <a:lnTo>
                    <a:pt x="183488" y="3839"/>
                  </a:lnTo>
                  <a:lnTo>
                    <a:pt x="123782" y="14675"/>
                  </a:lnTo>
                  <a:lnTo>
                    <a:pt x="73199" y="31480"/>
                  </a:lnTo>
                  <a:lnTo>
                    <a:pt x="34120" y="53227"/>
                  </a:lnTo>
                  <a:lnTo>
                    <a:pt x="0" y="107442"/>
                  </a:lnTo>
                  <a:lnTo>
                    <a:pt x="8927" y="136002"/>
                  </a:lnTo>
                  <a:lnTo>
                    <a:pt x="73199" y="183413"/>
                  </a:lnTo>
                  <a:lnTo>
                    <a:pt x="123782" y="200214"/>
                  </a:lnTo>
                  <a:lnTo>
                    <a:pt x="183488" y="211045"/>
                  </a:lnTo>
                  <a:lnTo>
                    <a:pt x="249936" y="214884"/>
                  </a:lnTo>
                  <a:lnTo>
                    <a:pt x="316383" y="211045"/>
                  </a:lnTo>
                  <a:lnTo>
                    <a:pt x="376089" y="200214"/>
                  </a:lnTo>
                  <a:lnTo>
                    <a:pt x="426672" y="183413"/>
                  </a:lnTo>
                  <a:lnTo>
                    <a:pt x="465751" y="161668"/>
                  </a:lnTo>
                  <a:lnTo>
                    <a:pt x="499872" y="107442"/>
                  </a:lnTo>
                  <a:lnTo>
                    <a:pt x="490944" y="78889"/>
                  </a:lnTo>
                  <a:lnTo>
                    <a:pt x="426672" y="31480"/>
                  </a:lnTo>
                  <a:lnTo>
                    <a:pt x="376089" y="14675"/>
                  </a:lnTo>
                  <a:lnTo>
                    <a:pt x="316383" y="3839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4517" y="5500878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0" y="107442"/>
                  </a:moveTo>
                  <a:lnTo>
                    <a:pt x="34120" y="53227"/>
                  </a:lnTo>
                  <a:lnTo>
                    <a:pt x="73199" y="31480"/>
                  </a:lnTo>
                  <a:lnTo>
                    <a:pt x="123782" y="14675"/>
                  </a:lnTo>
                  <a:lnTo>
                    <a:pt x="183488" y="3839"/>
                  </a:lnTo>
                  <a:lnTo>
                    <a:pt x="249936" y="0"/>
                  </a:lnTo>
                  <a:lnTo>
                    <a:pt x="316383" y="3839"/>
                  </a:lnTo>
                  <a:lnTo>
                    <a:pt x="376089" y="14675"/>
                  </a:lnTo>
                  <a:lnTo>
                    <a:pt x="426672" y="31480"/>
                  </a:lnTo>
                  <a:lnTo>
                    <a:pt x="465751" y="53227"/>
                  </a:lnTo>
                  <a:lnTo>
                    <a:pt x="499872" y="107442"/>
                  </a:lnTo>
                  <a:lnTo>
                    <a:pt x="490944" y="136002"/>
                  </a:lnTo>
                  <a:lnTo>
                    <a:pt x="426672" y="183413"/>
                  </a:lnTo>
                  <a:lnTo>
                    <a:pt x="376089" y="200214"/>
                  </a:lnTo>
                  <a:lnTo>
                    <a:pt x="316383" y="211045"/>
                  </a:lnTo>
                  <a:lnTo>
                    <a:pt x="249936" y="214884"/>
                  </a:lnTo>
                  <a:lnTo>
                    <a:pt x="183488" y="211045"/>
                  </a:lnTo>
                  <a:lnTo>
                    <a:pt x="123782" y="200214"/>
                  </a:lnTo>
                  <a:lnTo>
                    <a:pt x="73199" y="183413"/>
                  </a:lnTo>
                  <a:lnTo>
                    <a:pt x="34120" y="161668"/>
                  </a:lnTo>
                  <a:lnTo>
                    <a:pt x="0" y="10744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72889" y="5859017"/>
              <a:ext cx="500380" cy="356870"/>
            </a:xfrm>
            <a:custGeom>
              <a:avLst/>
              <a:gdLst/>
              <a:ahLst/>
              <a:cxnLst/>
              <a:rect l="l" t="t" r="r" b="b"/>
              <a:pathLst>
                <a:path w="500379" h="356870">
                  <a:moveTo>
                    <a:pt x="249936" y="0"/>
                  </a:moveTo>
                  <a:lnTo>
                    <a:pt x="192623" y="4709"/>
                  </a:lnTo>
                  <a:lnTo>
                    <a:pt x="140014" y="18123"/>
                  </a:lnTo>
                  <a:lnTo>
                    <a:pt x="93608" y="39172"/>
                  </a:lnTo>
                  <a:lnTo>
                    <a:pt x="54903" y="66785"/>
                  </a:lnTo>
                  <a:lnTo>
                    <a:pt x="25401" y="99893"/>
                  </a:lnTo>
                  <a:lnTo>
                    <a:pt x="6600" y="137423"/>
                  </a:lnTo>
                  <a:lnTo>
                    <a:pt x="0" y="178307"/>
                  </a:lnTo>
                  <a:lnTo>
                    <a:pt x="6600" y="219192"/>
                  </a:lnTo>
                  <a:lnTo>
                    <a:pt x="25401" y="256722"/>
                  </a:lnTo>
                  <a:lnTo>
                    <a:pt x="54903" y="289830"/>
                  </a:lnTo>
                  <a:lnTo>
                    <a:pt x="93608" y="317443"/>
                  </a:lnTo>
                  <a:lnTo>
                    <a:pt x="140014" y="338492"/>
                  </a:lnTo>
                  <a:lnTo>
                    <a:pt x="192623" y="351906"/>
                  </a:lnTo>
                  <a:lnTo>
                    <a:pt x="249936" y="356615"/>
                  </a:lnTo>
                  <a:lnTo>
                    <a:pt x="307248" y="351906"/>
                  </a:lnTo>
                  <a:lnTo>
                    <a:pt x="359857" y="338492"/>
                  </a:lnTo>
                  <a:lnTo>
                    <a:pt x="406263" y="317443"/>
                  </a:lnTo>
                  <a:lnTo>
                    <a:pt x="444968" y="289830"/>
                  </a:lnTo>
                  <a:lnTo>
                    <a:pt x="474470" y="256722"/>
                  </a:lnTo>
                  <a:lnTo>
                    <a:pt x="493271" y="219192"/>
                  </a:lnTo>
                  <a:lnTo>
                    <a:pt x="499872" y="178307"/>
                  </a:lnTo>
                  <a:lnTo>
                    <a:pt x="493271" y="137423"/>
                  </a:lnTo>
                  <a:lnTo>
                    <a:pt x="474470" y="99893"/>
                  </a:lnTo>
                  <a:lnTo>
                    <a:pt x="444968" y="66785"/>
                  </a:lnTo>
                  <a:lnTo>
                    <a:pt x="406263" y="39172"/>
                  </a:lnTo>
                  <a:lnTo>
                    <a:pt x="359857" y="18123"/>
                  </a:lnTo>
                  <a:lnTo>
                    <a:pt x="307248" y="4709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2889" y="5859017"/>
              <a:ext cx="500380" cy="356870"/>
            </a:xfrm>
            <a:custGeom>
              <a:avLst/>
              <a:gdLst/>
              <a:ahLst/>
              <a:cxnLst/>
              <a:rect l="l" t="t" r="r" b="b"/>
              <a:pathLst>
                <a:path w="500379" h="356870">
                  <a:moveTo>
                    <a:pt x="0" y="178307"/>
                  </a:moveTo>
                  <a:lnTo>
                    <a:pt x="6600" y="137423"/>
                  </a:lnTo>
                  <a:lnTo>
                    <a:pt x="25401" y="99893"/>
                  </a:lnTo>
                  <a:lnTo>
                    <a:pt x="54903" y="66785"/>
                  </a:lnTo>
                  <a:lnTo>
                    <a:pt x="93608" y="39172"/>
                  </a:lnTo>
                  <a:lnTo>
                    <a:pt x="140014" y="18123"/>
                  </a:lnTo>
                  <a:lnTo>
                    <a:pt x="192623" y="4709"/>
                  </a:lnTo>
                  <a:lnTo>
                    <a:pt x="249936" y="0"/>
                  </a:lnTo>
                  <a:lnTo>
                    <a:pt x="307248" y="4709"/>
                  </a:lnTo>
                  <a:lnTo>
                    <a:pt x="359857" y="18123"/>
                  </a:lnTo>
                  <a:lnTo>
                    <a:pt x="406263" y="39172"/>
                  </a:lnTo>
                  <a:lnTo>
                    <a:pt x="444968" y="66785"/>
                  </a:lnTo>
                  <a:lnTo>
                    <a:pt x="474470" y="99893"/>
                  </a:lnTo>
                  <a:lnTo>
                    <a:pt x="493271" y="137423"/>
                  </a:lnTo>
                  <a:lnTo>
                    <a:pt x="499872" y="178307"/>
                  </a:lnTo>
                  <a:lnTo>
                    <a:pt x="493271" y="219192"/>
                  </a:lnTo>
                  <a:lnTo>
                    <a:pt x="474470" y="256722"/>
                  </a:lnTo>
                  <a:lnTo>
                    <a:pt x="444968" y="289830"/>
                  </a:lnTo>
                  <a:lnTo>
                    <a:pt x="406263" y="317443"/>
                  </a:lnTo>
                  <a:lnTo>
                    <a:pt x="359857" y="338492"/>
                  </a:lnTo>
                  <a:lnTo>
                    <a:pt x="307248" y="351906"/>
                  </a:lnTo>
                  <a:lnTo>
                    <a:pt x="249936" y="356615"/>
                  </a:lnTo>
                  <a:lnTo>
                    <a:pt x="192623" y="351906"/>
                  </a:lnTo>
                  <a:lnTo>
                    <a:pt x="140014" y="338492"/>
                  </a:lnTo>
                  <a:lnTo>
                    <a:pt x="93608" y="317443"/>
                  </a:lnTo>
                  <a:lnTo>
                    <a:pt x="54903" y="289830"/>
                  </a:lnTo>
                  <a:lnTo>
                    <a:pt x="25401" y="256722"/>
                  </a:lnTo>
                  <a:lnTo>
                    <a:pt x="6600" y="219192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0200" y="5323459"/>
            <a:ext cx="8858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4.4lb=2</a:t>
            </a:r>
            <a:r>
              <a:rPr sz="1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kg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22lbs=10</a:t>
            </a:r>
            <a:r>
              <a:rPr sz="1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kg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1857755"/>
            <a:ext cx="3438144" cy="32141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244" y="356615"/>
            <a:ext cx="5228844" cy="5715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384" y="1214627"/>
            <a:ext cx="3599815" cy="4514215"/>
            <a:chOff x="4215384" y="1214627"/>
            <a:chExt cx="3599815" cy="451421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5384" y="1214627"/>
              <a:ext cx="3599688" cy="45140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43878" y="1500377"/>
              <a:ext cx="858519" cy="358140"/>
            </a:xfrm>
            <a:custGeom>
              <a:avLst/>
              <a:gdLst/>
              <a:ahLst/>
              <a:cxnLst/>
              <a:rect l="l" t="t" r="r" b="b"/>
              <a:pathLst>
                <a:path w="858520" h="358139">
                  <a:moveTo>
                    <a:pt x="429005" y="0"/>
                  </a:moveTo>
                  <a:lnTo>
                    <a:pt x="365599" y="1940"/>
                  </a:lnTo>
                  <a:lnTo>
                    <a:pt x="305085" y="7578"/>
                  </a:lnTo>
                  <a:lnTo>
                    <a:pt x="248126" y="16637"/>
                  </a:lnTo>
                  <a:lnTo>
                    <a:pt x="195386" y="28840"/>
                  </a:lnTo>
                  <a:lnTo>
                    <a:pt x="147526" y="43910"/>
                  </a:lnTo>
                  <a:lnTo>
                    <a:pt x="105211" y="61572"/>
                  </a:lnTo>
                  <a:lnTo>
                    <a:pt x="69103" y="81548"/>
                  </a:lnTo>
                  <a:lnTo>
                    <a:pt x="18159" y="127339"/>
                  </a:lnTo>
                  <a:lnTo>
                    <a:pt x="0" y="179070"/>
                  </a:lnTo>
                  <a:lnTo>
                    <a:pt x="4650" y="205539"/>
                  </a:lnTo>
                  <a:lnTo>
                    <a:pt x="39865" y="254576"/>
                  </a:lnTo>
                  <a:lnTo>
                    <a:pt x="105211" y="296567"/>
                  </a:lnTo>
                  <a:lnTo>
                    <a:pt x="147526" y="314229"/>
                  </a:lnTo>
                  <a:lnTo>
                    <a:pt x="195386" y="329299"/>
                  </a:lnTo>
                  <a:lnTo>
                    <a:pt x="248126" y="341502"/>
                  </a:lnTo>
                  <a:lnTo>
                    <a:pt x="305085" y="350561"/>
                  </a:lnTo>
                  <a:lnTo>
                    <a:pt x="365599" y="356199"/>
                  </a:lnTo>
                  <a:lnTo>
                    <a:pt x="429005" y="358139"/>
                  </a:lnTo>
                  <a:lnTo>
                    <a:pt x="492412" y="356199"/>
                  </a:lnTo>
                  <a:lnTo>
                    <a:pt x="552926" y="350561"/>
                  </a:lnTo>
                  <a:lnTo>
                    <a:pt x="609885" y="341502"/>
                  </a:lnTo>
                  <a:lnTo>
                    <a:pt x="662625" y="329299"/>
                  </a:lnTo>
                  <a:lnTo>
                    <a:pt x="710485" y="314229"/>
                  </a:lnTo>
                  <a:lnTo>
                    <a:pt x="752800" y="296567"/>
                  </a:lnTo>
                  <a:lnTo>
                    <a:pt x="788908" y="276591"/>
                  </a:lnTo>
                  <a:lnTo>
                    <a:pt x="839852" y="230800"/>
                  </a:lnTo>
                  <a:lnTo>
                    <a:pt x="858012" y="179070"/>
                  </a:lnTo>
                  <a:lnTo>
                    <a:pt x="853361" y="152600"/>
                  </a:lnTo>
                  <a:lnTo>
                    <a:pt x="818146" y="103563"/>
                  </a:lnTo>
                  <a:lnTo>
                    <a:pt x="752800" y="61572"/>
                  </a:lnTo>
                  <a:lnTo>
                    <a:pt x="710485" y="43910"/>
                  </a:lnTo>
                  <a:lnTo>
                    <a:pt x="662625" y="28840"/>
                  </a:lnTo>
                  <a:lnTo>
                    <a:pt x="609885" y="16637"/>
                  </a:lnTo>
                  <a:lnTo>
                    <a:pt x="552926" y="7578"/>
                  </a:lnTo>
                  <a:lnTo>
                    <a:pt x="492412" y="1940"/>
                  </a:lnTo>
                  <a:lnTo>
                    <a:pt x="429005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43878" y="1500377"/>
              <a:ext cx="858519" cy="358140"/>
            </a:xfrm>
            <a:custGeom>
              <a:avLst/>
              <a:gdLst/>
              <a:ahLst/>
              <a:cxnLst/>
              <a:rect l="l" t="t" r="r" b="b"/>
              <a:pathLst>
                <a:path w="858520" h="358139">
                  <a:moveTo>
                    <a:pt x="0" y="179070"/>
                  </a:moveTo>
                  <a:lnTo>
                    <a:pt x="18159" y="127339"/>
                  </a:lnTo>
                  <a:lnTo>
                    <a:pt x="69103" y="81548"/>
                  </a:lnTo>
                  <a:lnTo>
                    <a:pt x="105211" y="61572"/>
                  </a:lnTo>
                  <a:lnTo>
                    <a:pt x="147526" y="43910"/>
                  </a:lnTo>
                  <a:lnTo>
                    <a:pt x="195386" y="28840"/>
                  </a:lnTo>
                  <a:lnTo>
                    <a:pt x="248126" y="16637"/>
                  </a:lnTo>
                  <a:lnTo>
                    <a:pt x="305085" y="7578"/>
                  </a:lnTo>
                  <a:lnTo>
                    <a:pt x="365599" y="1940"/>
                  </a:lnTo>
                  <a:lnTo>
                    <a:pt x="429005" y="0"/>
                  </a:lnTo>
                  <a:lnTo>
                    <a:pt x="492412" y="1940"/>
                  </a:lnTo>
                  <a:lnTo>
                    <a:pt x="552926" y="7578"/>
                  </a:lnTo>
                  <a:lnTo>
                    <a:pt x="609885" y="16637"/>
                  </a:lnTo>
                  <a:lnTo>
                    <a:pt x="662625" y="28840"/>
                  </a:lnTo>
                  <a:lnTo>
                    <a:pt x="710485" y="43910"/>
                  </a:lnTo>
                  <a:lnTo>
                    <a:pt x="752800" y="61572"/>
                  </a:lnTo>
                  <a:lnTo>
                    <a:pt x="788908" y="81548"/>
                  </a:lnTo>
                  <a:lnTo>
                    <a:pt x="839852" y="127339"/>
                  </a:lnTo>
                  <a:lnTo>
                    <a:pt x="858012" y="179070"/>
                  </a:lnTo>
                  <a:lnTo>
                    <a:pt x="853361" y="205539"/>
                  </a:lnTo>
                  <a:lnTo>
                    <a:pt x="818146" y="254576"/>
                  </a:lnTo>
                  <a:lnTo>
                    <a:pt x="752800" y="296567"/>
                  </a:lnTo>
                  <a:lnTo>
                    <a:pt x="710485" y="314229"/>
                  </a:lnTo>
                  <a:lnTo>
                    <a:pt x="662625" y="329299"/>
                  </a:lnTo>
                  <a:lnTo>
                    <a:pt x="609885" y="341502"/>
                  </a:lnTo>
                  <a:lnTo>
                    <a:pt x="552926" y="350561"/>
                  </a:lnTo>
                  <a:lnTo>
                    <a:pt x="492412" y="356199"/>
                  </a:lnTo>
                  <a:lnTo>
                    <a:pt x="429005" y="358139"/>
                  </a:lnTo>
                  <a:lnTo>
                    <a:pt x="365599" y="356199"/>
                  </a:lnTo>
                  <a:lnTo>
                    <a:pt x="305085" y="350561"/>
                  </a:lnTo>
                  <a:lnTo>
                    <a:pt x="248126" y="341502"/>
                  </a:lnTo>
                  <a:lnTo>
                    <a:pt x="195386" y="329299"/>
                  </a:lnTo>
                  <a:lnTo>
                    <a:pt x="147526" y="314229"/>
                  </a:lnTo>
                  <a:lnTo>
                    <a:pt x="105211" y="296567"/>
                  </a:lnTo>
                  <a:lnTo>
                    <a:pt x="69103" y="276591"/>
                  </a:lnTo>
                  <a:lnTo>
                    <a:pt x="18159" y="230800"/>
                  </a:lnTo>
                  <a:lnTo>
                    <a:pt x="0" y="1790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6250" y="5001006"/>
              <a:ext cx="358140" cy="429895"/>
            </a:xfrm>
            <a:custGeom>
              <a:avLst/>
              <a:gdLst/>
              <a:ahLst/>
              <a:cxnLst/>
              <a:rect l="l" t="t" r="r" b="b"/>
              <a:pathLst>
                <a:path w="358139" h="429895">
                  <a:moveTo>
                    <a:pt x="179070" y="0"/>
                  </a:moveTo>
                  <a:lnTo>
                    <a:pt x="137999" y="5678"/>
                  </a:lnTo>
                  <a:lnTo>
                    <a:pt x="100304" y="21851"/>
                  </a:lnTo>
                  <a:lnTo>
                    <a:pt x="67056" y="47226"/>
                  </a:lnTo>
                  <a:lnTo>
                    <a:pt x="39328" y="80509"/>
                  </a:lnTo>
                  <a:lnTo>
                    <a:pt x="18194" y="120409"/>
                  </a:lnTo>
                  <a:lnTo>
                    <a:pt x="4727" y="165631"/>
                  </a:lnTo>
                  <a:lnTo>
                    <a:pt x="0" y="214884"/>
                  </a:lnTo>
                  <a:lnTo>
                    <a:pt x="4727" y="264136"/>
                  </a:lnTo>
                  <a:lnTo>
                    <a:pt x="18194" y="309358"/>
                  </a:lnTo>
                  <a:lnTo>
                    <a:pt x="39328" y="349258"/>
                  </a:lnTo>
                  <a:lnTo>
                    <a:pt x="67055" y="382541"/>
                  </a:lnTo>
                  <a:lnTo>
                    <a:pt x="100304" y="407916"/>
                  </a:lnTo>
                  <a:lnTo>
                    <a:pt x="137999" y="424089"/>
                  </a:lnTo>
                  <a:lnTo>
                    <a:pt x="179070" y="429768"/>
                  </a:lnTo>
                  <a:lnTo>
                    <a:pt x="220140" y="424089"/>
                  </a:lnTo>
                  <a:lnTo>
                    <a:pt x="257835" y="407916"/>
                  </a:lnTo>
                  <a:lnTo>
                    <a:pt x="291083" y="382541"/>
                  </a:lnTo>
                  <a:lnTo>
                    <a:pt x="318811" y="349258"/>
                  </a:lnTo>
                  <a:lnTo>
                    <a:pt x="339945" y="309358"/>
                  </a:lnTo>
                  <a:lnTo>
                    <a:pt x="353412" y="264136"/>
                  </a:lnTo>
                  <a:lnTo>
                    <a:pt x="358139" y="214884"/>
                  </a:lnTo>
                  <a:lnTo>
                    <a:pt x="353412" y="165631"/>
                  </a:lnTo>
                  <a:lnTo>
                    <a:pt x="339945" y="120409"/>
                  </a:lnTo>
                  <a:lnTo>
                    <a:pt x="318811" y="80509"/>
                  </a:lnTo>
                  <a:lnTo>
                    <a:pt x="291083" y="47226"/>
                  </a:lnTo>
                  <a:lnTo>
                    <a:pt x="257835" y="21851"/>
                  </a:lnTo>
                  <a:lnTo>
                    <a:pt x="220140" y="5678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6250" y="5001006"/>
              <a:ext cx="358140" cy="429895"/>
            </a:xfrm>
            <a:custGeom>
              <a:avLst/>
              <a:gdLst/>
              <a:ahLst/>
              <a:cxnLst/>
              <a:rect l="l" t="t" r="r" b="b"/>
              <a:pathLst>
                <a:path w="358139" h="429895">
                  <a:moveTo>
                    <a:pt x="0" y="214884"/>
                  </a:moveTo>
                  <a:lnTo>
                    <a:pt x="4727" y="165631"/>
                  </a:lnTo>
                  <a:lnTo>
                    <a:pt x="18194" y="120409"/>
                  </a:lnTo>
                  <a:lnTo>
                    <a:pt x="39328" y="80509"/>
                  </a:lnTo>
                  <a:lnTo>
                    <a:pt x="67056" y="47226"/>
                  </a:lnTo>
                  <a:lnTo>
                    <a:pt x="100304" y="21851"/>
                  </a:lnTo>
                  <a:lnTo>
                    <a:pt x="137999" y="5678"/>
                  </a:lnTo>
                  <a:lnTo>
                    <a:pt x="179070" y="0"/>
                  </a:lnTo>
                  <a:lnTo>
                    <a:pt x="220140" y="5678"/>
                  </a:lnTo>
                  <a:lnTo>
                    <a:pt x="257835" y="21851"/>
                  </a:lnTo>
                  <a:lnTo>
                    <a:pt x="291083" y="47226"/>
                  </a:lnTo>
                  <a:lnTo>
                    <a:pt x="318811" y="80509"/>
                  </a:lnTo>
                  <a:lnTo>
                    <a:pt x="339945" y="120409"/>
                  </a:lnTo>
                  <a:lnTo>
                    <a:pt x="353412" y="165631"/>
                  </a:lnTo>
                  <a:lnTo>
                    <a:pt x="358139" y="214884"/>
                  </a:lnTo>
                  <a:lnTo>
                    <a:pt x="353412" y="264136"/>
                  </a:lnTo>
                  <a:lnTo>
                    <a:pt x="339945" y="309358"/>
                  </a:lnTo>
                  <a:lnTo>
                    <a:pt x="318811" y="349258"/>
                  </a:lnTo>
                  <a:lnTo>
                    <a:pt x="291083" y="382541"/>
                  </a:lnTo>
                  <a:lnTo>
                    <a:pt x="257835" y="407916"/>
                  </a:lnTo>
                  <a:lnTo>
                    <a:pt x="220140" y="424089"/>
                  </a:lnTo>
                  <a:lnTo>
                    <a:pt x="179070" y="429768"/>
                  </a:lnTo>
                  <a:lnTo>
                    <a:pt x="137999" y="424089"/>
                  </a:lnTo>
                  <a:lnTo>
                    <a:pt x="100304" y="407916"/>
                  </a:lnTo>
                  <a:lnTo>
                    <a:pt x="67055" y="382541"/>
                  </a:lnTo>
                  <a:lnTo>
                    <a:pt x="39328" y="349258"/>
                  </a:lnTo>
                  <a:lnTo>
                    <a:pt x="18194" y="309358"/>
                  </a:lnTo>
                  <a:lnTo>
                    <a:pt x="4727" y="264136"/>
                  </a:lnTo>
                  <a:lnTo>
                    <a:pt x="0" y="21488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87134" y="3644645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79" h="285114">
                  <a:moveTo>
                    <a:pt x="249936" y="0"/>
                  </a:moveTo>
                  <a:lnTo>
                    <a:pt x="192623" y="3761"/>
                  </a:lnTo>
                  <a:lnTo>
                    <a:pt x="140014" y="14475"/>
                  </a:lnTo>
                  <a:lnTo>
                    <a:pt x="93608" y="31290"/>
                  </a:lnTo>
                  <a:lnTo>
                    <a:pt x="54903" y="53353"/>
                  </a:lnTo>
                  <a:lnTo>
                    <a:pt x="25401" y="79810"/>
                  </a:lnTo>
                  <a:lnTo>
                    <a:pt x="0" y="142493"/>
                  </a:lnTo>
                  <a:lnTo>
                    <a:pt x="6600" y="175180"/>
                  </a:lnTo>
                  <a:lnTo>
                    <a:pt x="54903" y="231634"/>
                  </a:lnTo>
                  <a:lnTo>
                    <a:pt x="93608" y="253697"/>
                  </a:lnTo>
                  <a:lnTo>
                    <a:pt x="140014" y="270512"/>
                  </a:lnTo>
                  <a:lnTo>
                    <a:pt x="192623" y="281226"/>
                  </a:lnTo>
                  <a:lnTo>
                    <a:pt x="249936" y="284987"/>
                  </a:lnTo>
                  <a:lnTo>
                    <a:pt x="307248" y="281226"/>
                  </a:lnTo>
                  <a:lnTo>
                    <a:pt x="359857" y="270512"/>
                  </a:lnTo>
                  <a:lnTo>
                    <a:pt x="406263" y="253697"/>
                  </a:lnTo>
                  <a:lnTo>
                    <a:pt x="444968" y="231634"/>
                  </a:lnTo>
                  <a:lnTo>
                    <a:pt x="474470" y="205177"/>
                  </a:lnTo>
                  <a:lnTo>
                    <a:pt x="499872" y="142493"/>
                  </a:lnTo>
                  <a:lnTo>
                    <a:pt x="493271" y="109807"/>
                  </a:lnTo>
                  <a:lnTo>
                    <a:pt x="444968" y="53353"/>
                  </a:lnTo>
                  <a:lnTo>
                    <a:pt x="406263" y="31290"/>
                  </a:lnTo>
                  <a:lnTo>
                    <a:pt x="359857" y="14475"/>
                  </a:lnTo>
                  <a:lnTo>
                    <a:pt x="307248" y="3761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7134" y="3644645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79" h="285114">
                  <a:moveTo>
                    <a:pt x="0" y="142493"/>
                  </a:moveTo>
                  <a:lnTo>
                    <a:pt x="25401" y="79810"/>
                  </a:lnTo>
                  <a:lnTo>
                    <a:pt x="54903" y="53353"/>
                  </a:lnTo>
                  <a:lnTo>
                    <a:pt x="93608" y="31290"/>
                  </a:lnTo>
                  <a:lnTo>
                    <a:pt x="140014" y="14475"/>
                  </a:lnTo>
                  <a:lnTo>
                    <a:pt x="192623" y="3761"/>
                  </a:lnTo>
                  <a:lnTo>
                    <a:pt x="249936" y="0"/>
                  </a:lnTo>
                  <a:lnTo>
                    <a:pt x="307248" y="3761"/>
                  </a:lnTo>
                  <a:lnTo>
                    <a:pt x="359857" y="14475"/>
                  </a:lnTo>
                  <a:lnTo>
                    <a:pt x="406263" y="31290"/>
                  </a:lnTo>
                  <a:lnTo>
                    <a:pt x="444968" y="53353"/>
                  </a:lnTo>
                  <a:lnTo>
                    <a:pt x="474470" y="79810"/>
                  </a:lnTo>
                  <a:lnTo>
                    <a:pt x="499872" y="142493"/>
                  </a:lnTo>
                  <a:lnTo>
                    <a:pt x="493271" y="175180"/>
                  </a:lnTo>
                  <a:lnTo>
                    <a:pt x="444968" y="231634"/>
                  </a:lnTo>
                  <a:lnTo>
                    <a:pt x="406263" y="253697"/>
                  </a:lnTo>
                  <a:lnTo>
                    <a:pt x="359857" y="270512"/>
                  </a:lnTo>
                  <a:lnTo>
                    <a:pt x="307248" y="281226"/>
                  </a:lnTo>
                  <a:lnTo>
                    <a:pt x="249936" y="284987"/>
                  </a:lnTo>
                  <a:lnTo>
                    <a:pt x="192623" y="281226"/>
                  </a:lnTo>
                  <a:lnTo>
                    <a:pt x="140014" y="270512"/>
                  </a:lnTo>
                  <a:lnTo>
                    <a:pt x="93608" y="253697"/>
                  </a:lnTo>
                  <a:lnTo>
                    <a:pt x="54903" y="231634"/>
                  </a:lnTo>
                  <a:lnTo>
                    <a:pt x="25401" y="205177"/>
                  </a:lnTo>
                  <a:lnTo>
                    <a:pt x="0" y="14249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9274" y="4429505"/>
              <a:ext cx="428625" cy="215265"/>
            </a:xfrm>
            <a:custGeom>
              <a:avLst/>
              <a:gdLst/>
              <a:ahLst/>
              <a:cxnLst/>
              <a:rect l="l" t="t" r="r" b="b"/>
              <a:pathLst>
                <a:path w="428625" h="215264">
                  <a:moveTo>
                    <a:pt x="214122" y="0"/>
                  </a:moveTo>
                  <a:lnTo>
                    <a:pt x="157206" y="3839"/>
                  </a:lnTo>
                  <a:lnTo>
                    <a:pt x="106059" y="14675"/>
                  </a:lnTo>
                  <a:lnTo>
                    <a:pt x="62722" y="31480"/>
                  </a:lnTo>
                  <a:lnTo>
                    <a:pt x="29238" y="53227"/>
                  </a:lnTo>
                  <a:lnTo>
                    <a:pt x="0" y="107442"/>
                  </a:lnTo>
                  <a:lnTo>
                    <a:pt x="7649" y="135994"/>
                  </a:lnTo>
                  <a:lnTo>
                    <a:pt x="62722" y="183403"/>
                  </a:lnTo>
                  <a:lnTo>
                    <a:pt x="106059" y="200208"/>
                  </a:lnTo>
                  <a:lnTo>
                    <a:pt x="157206" y="211044"/>
                  </a:lnTo>
                  <a:lnTo>
                    <a:pt x="214122" y="214884"/>
                  </a:lnTo>
                  <a:lnTo>
                    <a:pt x="271037" y="211044"/>
                  </a:lnTo>
                  <a:lnTo>
                    <a:pt x="322184" y="200208"/>
                  </a:lnTo>
                  <a:lnTo>
                    <a:pt x="365521" y="183403"/>
                  </a:lnTo>
                  <a:lnTo>
                    <a:pt x="399005" y="161656"/>
                  </a:lnTo>
                  <a:lnTo>
                    <a:pt x="428243" y="107442"/>
                  </a:lnTo>
                  <a:lnTo>
                    <a:pt x="420594" y="78889"/>
                  </a:lnTo>
                  <a:lnTo>
                    <a:pt x="365521" y="31480"/>
                  </a:lnTo>
                  <a:lnTo>
                    <a:pt x="322184" y="14675"/>
                  </a:lnTo>
                  <a:lnTo>
                    <a:pt x="271037" y="3839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9274" y="4429505"/>
              <a:ext cx="428625" cy="215265"/>
            </a:xfrm>
            <a:custGeom>
              <a:avLst/>
              <a:gdLst/>
              <a:ahLst/>
              <a:cxnLst/>
              <a:rect l="l" t="t" r="r" b="b"/>
              <a:pathLst>
                <a:path w="428625" h="215264">
                  <a:moveTo>
                    <a:pt x="0" y="107442"/>
                  </a:moveTo>
                  <a:lnTo>
                    <a:pt x="29238" y="53227"/>
                  </a:lnTo>
                  <a:lnTo>
                    <a:pt x="62722" y="31480"/>
                  </a:lnTo>
                  <a:lnTo>
                    <a:pt x="106059" y="14675"/>
                  </a:lnTo>
                  <a:lnTo>
                    <a:pt x="157206" y="3839"/>
                  </a:lnTo>
                  <a:lnTo>
                    <a:pt x="214122" y="0"/>
                  </a:lnTo>
                  <a:lnTo>
                    <a:pt x="271037" y="3839"/>
                  </a:lnTo>
                  <a:lnTo>
                    <a:pt x="322184" y="14675"/>
                  </a:lnTo>
                  <a:lnTo>
                    <a:pt x="365521" y="31480"/>
                  </a:lnTo>
                  <a:lnTo>
                    <a:pt x="399005" y="53227"/>
                  </a:lnTo>
                  <a:lnTo>
                    <a:pt x="428243" y="107442"/>
                  </a:lnTo>
                  <a:lnTo>
                    <a:pt x="420594" y="135994"/>
                  </a:lnTo>
                  <a:lnTo>
                    <a:pt x="365521" y="183403"/>
                  </a:lnTo>
                  <a:lnTo>
                    <a:pt x="322184" y="200208"/>
                  </a:lnTo>
                  <a:lnTo>
                    <a:pt x="271037" y="211044"/>
                  </a:lnTo>
                  <a:lnTo>
                    <a:pt x="214122" y="214884"/>
                  </a:lnTo>
                  <a:lnTo>
                    <a:pt x="157206" y="211044"/>
                  </a:lnTo>
                  <a:lnTo>
                    <a:pt x="106059" y="200208"/>
                  </a:lnTo>
                  <a:lnTo>
                    <a:pt x="62722" y="183403"/>
                  </a:lnTo>
                  <a:lnTo>
                    <a:pt x="29238" y="161656"/>
                  </a:lnTo>
                  <a:lnTo>
                    <a:pt x="0" y="10744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58762" y="4144517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79" h="285114">
                  <a:moveTo>
                    <a:pt x="249936" y="0"/>
                  </a:moveTo>
                  <a:lnTo>
                    <a:pt x="192623" y="3761"/>
                  </a:lnTo>
                  <a:lnTo>
                    <a:pt x="140014" y="14475"/>
                  </a:lnTo>
                  <a:lnTo>
                    <a:pt x="93608" y="31290"/>
                  </a:lnTo>
                  <a:lnTo>
                    <a:pt x="54903" y="53353"/>
                  </a:lnTo>
                  <a:lnTo>
                    <a:pt x="25401" y="79810"/>
                  </a:lnTo>
                  <a:lnTo>
                    <a:pt x="0" y="142493"/>
                  </a:lnTo>
                  <a:lnTo>
                    <a:pt x="6600" y="175180"/>
                  </a:lnTo>
                  <a:lnTo>
                    <a:pt x="54903" y="231634"/>
                  </a:lnTo>
                  <a:lnTo>
                    <a:pt x="93608" y="253697"/>
                  </a:lnTo>
                  <a:lnTo>
                    <a:pt x="140014" y="270512"/>
                  </a:lnTo>
                  <a:lnTo>
                    <a:pt x="192623" y="281226"/>
                  </a:lnTo>
                  <a:lnTo>
                    <a:pt x="249936" y="284987"/>
                  </a:lnTo>
                  <a:lnTo>
                    <a:pt x="307248" y="281226"/>
                  </a:lnTo>
                  <a:lnTo>
                    <a:pt x="359857" y="270512"/>
                  </a:lnTo>
                  <a:lnTo>
                    <a:pt x="406263" y="253697"/>
                  </a:lnTo>
                  <a:lnTo>
                    <a:pt x="444968" y="231634"/>
                  </a:lnTo>
                  <a:lnTo>
                    <a:pt x="474470" y="205177"/>
                  </a:lnTo>
                  <a:lnTo>
                    <a:pt x="499872" y="142493"/>
                  </a:lnTo>
                  <a:lnTo>
                    <a:pt x="493271" y="109807"/>
                  </a:lnTo>
                  <a:lnTo>
                    <a:pt x="444968" y="53353"/>
                  </a:lnTo>
                  <a:lnTo>
                    <a:pt x="406263" y="31290"/>
                  </a:lnTo>
                  <a:lnTo>
                    <a:pt x="359857" y="14475"/>
                  </a:lnTo>
                  <a:lnTo>
                    <a:pt x="307248" y="3761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8762" y="4144517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79" h="285114">
                  <a:moveTo>
                    <a:pt x="0" y="142493"/>
                  </a:moveTo>
                  <a:lnTo>
                    <a:pt x="25401" y="79810"/>
                  </a:lnTo>
                  <a:lnTo>
                    <a:pt x="54903" y="53353"/>
                  </a:lnTo>
                  <a:lnTo>
                    <a:pt x="93608" y="31290"/>
                  </a:lnTo>
                  <a:lnTo>
                    <a:pt x="140014" y="14475"/>
                  </a:lnTo>
                  <a:lnTo>
                    <a:pt x="192623" y="3761"/>
                  </a:lnTo>
                  <a:lnTo>
                    <a:pt x="249936" y="0"/>
                  </a:lnTo>
                  <a:lnTo>
                    <a:pt x="307248" y="3761"/>
                  </a:lnTo>
                  <a:lnTo>
                    <a:pt x="359857" y="14475"/>
                  </a:lnTo>
                  <a:lnTo>
                    <a:pt x="406263" y="31290"/>
                  </a:lnTo>
                  <a:lnTo>
                    <a:pt x="444968" y="53353"/>
                  </a:lnTo>
                  <a:lnTo>
                    <a:pt x="474470" y="79810"/>
                  </a:lnTo>
                  <a:lnTo>
                    <a:pt x="499872" y="142493"/>
                  </a:lnTo>
                  <a:lnTo>
                    <a:pt x="493271" y="175180"/>
                  </a:lnTo>
                  <a:lnTo>
                    <a:pt x="444968" y="231634"/>
                  </a:lnTo>
                  <a:lnTo>
                    <a:pt x="406263" y="253697"/>
                  </a:lnTo>
                  <a:lnTo>
                    <a:pt x="359857" y="270512"/>
                  </a:lnTo>
                  <a:lnTo>
                    <a:pt x="307248" y="281226"/>
                  </a:lnTo>
                  <a:lnTo>
                    <a:pt x="249936" y="284987"/>
                  </a:lnTo>
                  <a:lnTo>
                    <a:pt x="192623" y="281226"/>
                  </a:lnTo>
                  <a:lnTo>
                    <a:pt x="140014" y="270512"/>
                  </a:lnTo>
                  <a:lnTo>
                    <a:pt x="93608" y="253697"/>
                  </a:lnTo>
                  <a:lnTo>
                    <a:pt x="54903" y="231634"/>
                  </a:lnTo>
                  <a:lnTo>
                    <a:pt x="25401" y="205177"/>
                  </a:lnTo>
                  <a:lnTo>
                    <a:pt x="0" y="14249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59274" y="4716018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79" h="285114">
                  <a:moveTo>
                    <a:pt x="249936" y="0"/>
                  </a:moveTo>
                  <a:lnTo>
                    <a:pt x="192623" y="3761"/>
                  </a:lnTo>
                  <a:lnTo>
                    <a:pt x="140014" y="14475"/>
                  </a:lnTo>
                  <a:lnTo>
                    <a:pt x="93608" y="31290"/>
                  </a:lnTo>
                  <a:lnTo>
                    <a:pt x="54903" y="53353"/>
                  </a:lnTo>
                  <a:lnTo>
                    <a:pt x="25401" y="79810"/>
                  </a:lnTo>
                  <a:lnTo>
                    <a:pt x="0" y="142493"/>
                  </a:lnTo>
                  <a:lnTo>
                    <a:pt x="6600" y="175180"/>
                  </a:lnTo>
                  <a:lnTo>
                    <a:pt x="54903" y="231634"/>
                  </a:lnTo>
                  <a:lnTo>
                    <a:pt x="93608" y="253697"/>
                  </a:lnTo>
                  <a:lnTo>
                    <a:pt x="140014" y="270512"/>
                  </a:lnTo>
                  <a:lnTo>
                    <a:pt x="192623" y="281226"/>
                  </a:lnTo>
                  <a:lnTo>
                    <a:pt x="249936" y="284987"/>
                  </a:lnTo>
                  <a:lnTo>
                    <a:pt x="307248" y="281226"/>
                  </a:lnTo>
                  <a:lnTo>
                    <a:pt x="359857" y="270512"/>
                  </a:lnTo>
                  <a:lnTo>
                    <a:pt x="406263" y="253697"/>
                  </a:lnTo>
                  <a:lnTo>
                    <a:pt x="444968" y="231634"/>
                  </a:lnTo>
                  <a:lnTo>
                    <a:pt x="474470" y="205177"/>
                  </a:lnTo>
                  <a:lnTo>
                    <a:pt x="499872" y="142493"/>
                  </a:lnTo>
                  <a:lnTo>
                    <a:pt x="493271" y="109807"/>
                  </a:lnTo>
                  <a:lnTo>
                    <a:pt x="444968" y="53353"/>
                  </a:lnTo>
                  <a:lnTo>
                    <a:pt x="406263" y="31290"/>
                  </a:lnTo>
                  <a:lnTo>
                    <a:pt x="359857" y="14475"/>
                  </a:lnTo>
                  <a:lnTo>
                    <a:pt x="307248" y="3761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9274" y="4716018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79" h="285114">
                  <a:moveTo>
                    <a:pt x="0" y="142493"/>
                  </a:moveTo>
                  <a:lnTo>
                    <a:pt x="25401" y="79810"/>
                  </a:lnTo>
                  <a:lnTo>
                    <a:pt x="54903" y="53353"/>
                  </a:lnTo>
                  <a:lnTo>
                    <a:pt x="93608" y="31290"/>
                  </a:lnTo>
                  <a:lnTo>
                    <a:pt x="140014" y="14475"/>
                  </a:lnTo>
                  <a:lnTo>
                    <a:pt x="192623" y="3761"/>
                  </a:lnTo>
                  <a:lnTo>
                    <a:pt x="249936" y="0"/>
                  </a:lnTo>
                  <a:lnTo>
                    <a:pt x="307248" y="3761"/>
                  </a:lnTo>
                  <a:lnTo>
                    <a:pt x="359857" y="14475"/>
                  </a:lnTo>
                  <a:lnTo>
                    <a:pt x="406263" y="31290"/>
                  </a:lnTo>
                  <a:lnTo>
                    <a:pt x="444968" y="53353"/>
                  </a:lnTo>
                  <a:lnTo>
                    <a:pt x="474470" y="79810"/>
                  </a:lnTo>
                  <a:lnTo>
                    <a:pt x="499872" y="142493"/>
                  </a:lnTo>
                  <a:lnTo>
                    <a:pt x="493271" y="175180"/>
                  </a:lnTo>
                  <a:lnTo>
                    <a:pt x="444968" y="231634"/>
                  </a:lnTo>
                  <a:lnTo>
                    <a:pt x="406263" y="253697"/>
                  </a:lnTo>
                  <a:lnTo>
                    <a:pt x="359857" y="270512"/>
                  </a:lnTo>
                  <a:lnTo>
                    <a:pt x="307248" y="281226"/>
                  </a:lnTo>
                  <a:lnTo>
                    <a:pt x="249936" y="284987"/>
                  </a:lnTo>
                  <a:lnTo>
                    <a:pt x="192623" y="281226"/>
                  </a:lnTo>
                  <a:lnTo>
                    <a:pt x="140014" y="270512"/>
                  </a:lnTo>
                  <a:lnTo>
                    <a:pt x="93608" y="253697"/>
                  </a:lnTo>
                  <a:lnTo>
                    <a:pt x="54903" y="231634"/>
                  </a:lnTo>
                  <a:lnTo>
                    <a:pt x="25401" y="205177"/>
                  </a:lnTo>
                  <a:lnTo>
                    <a:pt x="0" y="14249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71572" y="448055"/>
            <a:ext cx="3801110" cy="5962015"/>
            <a:chOff x="2671572" y="448055"/>
            <a:chExt cx="3801110" cy="5962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1572" y="448055"/>
              <a:ext cx="3800855" cy="59618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15889" y="5359146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70">
                  <a:moveTo>
                    <a:pt x="285750" y="0"/>
                  </a:moveTo>
                  <a:lnTo>
                    <a:pt x="228148" y="3624"/>
                  </a:lnTo>
                  <a:lnTo>
                    <a:pt x="174503" y="14019"/>
                  </a:lnTo>
                  <a:lnTo>
                    <a:pt x="125964" y="30465"/>
                  </a:lnTo>
                  <a:lnTo>
                    <a:pt x="83677" y="52244"/>
                  </a:lnTo>
                  <a:lnTo>
                    <a:pt x="48789" y="78637"/>
                  </a:lnTo>
                  <a:lnTo>
                    <a:pt x="22449" y="108924"/>
                  </a:lnTo>
                  <a:lnTo>
                    <a:pt x="0" y="178307"/>
                  </a:lnTo>
                  <a:lnTo>
                    <a:pt x="5803" y="214242"/>
                  </a:lnTo>
                  <a:lnTo>
                    <a:pt x="48789" y="278001"/>
                  </a:lnTo>
                  <a:lnTo>
                    <a:pt x="83677" y="304390"/>
                  </a:lnTo>
                  <a:lnTo>
                    <a:pt x="125964" y="326163"/>
                  </a:lnTo>
                  <a:lnTo>
                    <a:pt x="174503" y="342603"/>
                  </a:lnTo>
                  <a:lnTo>
                    <a:pt x="228148" y="352993"/>
                  </a:lnTo>
                  <a:lnTo>
                    <a:pt x="285750" y="356615"/>
                  </a:lnTo>
                  <a:lnTo>
                    <a:pt x="343351" y="352993"/>
                  </a:lnTo>
                  <a:lnTo>
                    <a:pt x="396996" y="342603"/>
                  </a:lnTo>
                  <a:lnTo>
                    <a:pt x="445535" y="326163"/>
                  </a:lnTo>
                  <a:lnTo>
                    <a:pt x="487822" y="304390"/>
                  </a:lnTo>
                  <a:lnTo>
                    <a:pt x="522710" y="278001"/>
                  </a:lnTo>
                  <a:lnTo>
                    <a:pt x="549050" y="247713"/>
                  </a:lnTo>
                  <a:lnTo>
                    <a:pt x="571500" y="178307"/>
                  </a:lnTo>
                  <a:lnTo>
                    <a:pt x="565696" y="142387"/>
                  </a:lnTo>
                  <a:lnTo>
                    <a:pt x="522710" y="78637"/>
                  </a:lnTo>
                  <a:lnTo>
                    <a:pt x="487822" y="52244"/>
                  </a:lnTo>
                  <a:lnTo>
                    <a:pt x="445535" y="30465"/>
                  </a:lnTo>
                  <a:lnTo>
                    <a:pt x="396996" y="14019"/>
                  </a:lnTo>
                  <a:lnTo>
                    <a:pt x="343351" y="362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5889" y="5359146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70">
                  <a:moveTo>
                    <a:pt x="0" y="178307"/>
                  </a:moveTo>
                  <a:lnTo>
                    <a:pt x="22449" y="108924"/>
                  </a:lnTo>
                  <a:lnTo>
                    <a:pt x="48789" y="78637"/>
                  </a:lnTo>
                  <a:lnTo>
                    <a:pt x="83677" y="52244"/>
                  </a:lnTo>
                  <a:lnTo>
                    <a:pt x="125964" y="30465"/>
                  </a:lnTo>
                  <a:lnTo>
                    <a:pt x="174503" y="14019"/>
                  </a:lnTo>
                  <a:lnTo>
                    <a:pt x="228148" y="3624"/>
                  </a:lnTo>
                  <a:lnTo>
                    <a:pt x="285750" y="0"/>
                  </a:lnTo>
                  <a:lnTo>
                    <a:pt x="343351" y="3624"/>
                  </a:lnTo>
                  <a:lnTo>
                    <a:pt x="396996" y="14019"/>
                  </a:lnTo>
                  <a:lnTo>
                    <a:pt x="445535" y="30465"/>
                  </a:lnTo>
                  <a:lnTo>
                    <a:pt x="487822" y="52244"/>
                  </a:lnTo>
                  <a:lnTo>
                    <a:pt x="522710" y="78637"/>
                  </a:lnTo>
                  <a:lnTo>
                    <a:pt x="549050" y="108924"/>
                  </a:lnTo>
                  <a:lnTo>
                    <a:pt x="571500" y="178307"/>
                  </a:lnTo>
                  <a:lnTo>
                    <a:pt x="565696" y="214242"/>
                  </a:lnTo>
                  <a:lnTo>
                    <a:pt x="522710" y="278001"/>
                  </a:lnTo>
                  <a:lnTo>
                    <a:pt x="487822" y="304390"/>
                  </a:lnTo>
                  <a:lnTo>
                    <a:pt x="445535" y="326163"/>
                  </a:lnTo>
                  <a:lnTo>
                    <a:pt x="396996" y="342603"/>
                  </a:lnTo>
                  <a:lnTo>
                    <a:pt x="343351" y="352993"/>
                  </a:lnTo>
                  <a:lnTo>
                    <a:pt x="285750" y="356615"/>
                  </a:lnTo>
                  <a:lnTo>
                    <a:pt x="228148" y="352993"/>
                  </a:lnTo>
                  <a:lnTo>
                    <a:pt x="174503" y="342603"/>
                  </a:lnTo>
                  <a:lnTo>
                    <a:pt x="125964" y="326163"/>
                  </a:lnTo>
                  <a:lnTo>
                    <a:pt x="83677" y="304390"/>
                  </a:lnTo>
                  <a:lnTo>
                    <a:pt x="48789" y="278001"/>
                  </a:lnTo>
                  <a:lnTo>
                    <a:pt x="22449" y="247713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4261" y="5859017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70">
                  <a:moveTo>
                    <a:pt x="285750" y="0"/>
                  </a:moveTo>
                  <a:lnTo>
                    <a:pt x="228148" y="3622"/>
                  </a:lnTo>
                  <a:lnTo>
                    <a:pt x="174503" y="14012"/>
                  </a:lnTo>
                  <a:lnTo>
                    <a:pt x="125964" y="30452"/>
                  </a:lnTo>
                  <a:lnTo>
                    <a:pt x="83677" y="52225"/>
                  </a:lnTo>
                  <a:lnTo>
                    <a:pt x="48789" y="78614"/>
                  </a:lnTo>
                  <a:lnTo>
                    <a:pt x="22449" y="108902"/>
                  </a:lnTo>
                  <a:lnTo>
                    <a:pt x="0" y="178307"/>
                  </a:lnTo>
                  <a:lnTo>
                    <a:pt x="5803" y="214242"/>
                  </a:lnTo>
                  <a:lnTo>
                    <a:pt x="48789" y="278001"/>
                  </a:lnTo>
                  <a:lnTo>
                    <a:pt x="83677" y="304390"/>
                  </a:lnTo>
                  <a:lnTo>
                    <a:pt x="125964" y="326163"/>
                  </a:lnTo>
                  <a:lnTo>
                    <a:pt x="174503" y="342603"/>
                  </a:lnTo>
                  <a:lnTo>
                    <a:pt x="228148" y="352993"/>
                  </a:lnTo>
                  <a:lnTo>
                    <a:pt x="285750" y="356615"/>
                  </a:lnTo>
                  <a:lnTo>
                    <a:pt x="343351" y="352993"/>
                  </a:lnTo>
                  <a:lnTo>
                    <a:pt x="396996" y="342603"/>
                  </a:lnTo>
                  <a:lnTo>
                    <a:pt x="445535" y="326163"/>
                  </a:lnTo>
                  <a:lnTo>
                    <a:pt x="487822" y="304390"/>
                  </a:lnTo>
                  <a:lnTo>
                    <a:pt x="522710" y="278001"/>
                  </a:lnTo>
                  <a:lnTo>
                    <a:pt x="549050" y="247713"/>
                  </a:lnTo>
                  <a:lnTo>
                    <a:pt x="571500" y="178307"/>
                  </a:lnTo>
                  <a:lnTo>
                    <a:pt x="565696" y="142373"/>
                  </a:lnTo>
                  <a:lnTo>
                    <a:pt x="522710" y="78614"/>
                  </a:lnTo>
                  <a:lnTo>
                    <a:pt x="487822" y="52225"/>
                  </a:lnTo>
                  <a:lnTo>
                    <a:pt x="445535" y="30452"/>
                  </a:lnTo>
                  <a:lnTo>
                    <a:pt x="396996" y="14012"/>
                  </a:lnTo>
                  <a:lnTo>
                    <a:pt x="343351" y="362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4261" y="5859017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70">
                  <a:moveTo>
                    <a:pt x="0" y="178307"/>
                  </a:moveTo>
                  <a:lnTo>
                    <a:pt x="22449" y="108902"/>
                  </a:lnTo>
                  <a:lnTo>
                    <a:pt x="48789" y="78614"/>
                  </a:lnTo>
                  <a:lnTo>
                    <a:pt x="83677" y="52225"/>
                  </a:lnTo>
                  <a:lnTo>
                    <a:pt x="125964" y="30452"/>
                  </a:lnTo>
                  <a:lnTo>
                    <a:pt x="174503" y="14012"/>
                  </a:lnTo>
                  <a:lnTo>
                    <a:pt x="228148" y="3622"/>
                  </a:lnTo>
                  <a:lnTo>
                    <a:pt x="285750" y="0"/>
                  </a:lnTo>
                  <a:lnTo>
                    <a:pt x="343351" y="3622"/>
                  </a:lnTo>
                  <a:lnTo>
                    <a:pt x="396996" y="14012"/>
                  </a:lnTo>
                  <a:lnTo>
                    <a:pt x="445535" y="30452"/>
                  </a:lnTo>
                  <a:lnTo>
                    <a:pt x="487822" y="52225"/>
                  </a:lnTo>
                  <a:lnTo>
                    <a:pt x="522710" y="78614"/>
                  </a:lnTo>
                  <a:lnTo>
                    <a:pt x="549050" y="108902"/>
                  </a:lnTo>
                  <a:lnTo>
                    <a:pt x="571500" y="178307"/>
                  </a:lnTo>
                  <a:lnTo>
                    <a:pt x="565696" y="214242"/>
                  </a:lnTo>
                  <a:lnTo>
                    <a:pt x="522710" y="278001"/>
                  </a:lnTo>
                  <a:lnTo>
                    <a:pt x="487822" y="304390"/>
                  </a:lnTo>
                  <a:lnTo>
                    <a:pt x="445535" y="326163"/>
                  </a:lnTo>
                  <a:lnTo>
                    <a:pt x="396996" y="342603"/>
                  </a:lnTo>
                  <a:lnTo>
                    <a:pt x="343351" y="352993"/>
                  </a:lnTo>
                  <a:lnTo>
                    <a:pt x="285750" y="356615"/>
                  </a:lnTo>
                  <a:lnTo>
                    <a:pt x="228148" y="352993"/>
                  </a:lnTo>
                  <a:lnTo>
                    <a:pt x="174503" y="342603"/>
                  </a:lnTo>
                  <a:lnTo>
                    <a:pt x="125964" y="326163"/>
                  </a:lnTo>
                  <a:lnTo>
                    <a:pt x="83677" y="304390"/>
                  </a:lnTo>
                  <a:lnTo>
                    <a:pt x="48789" y="278001"/>
                  </a:lnTo>
                  <a:lnTo>
                    <a:pt x="22449" y="247713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0200" y="5323458"/>
            <a:ext cx="10033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4.4lb=2</a:t>
            </a:r>
            <a:r>
              <a:rPr sz="1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kg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22lbs=10</a:t>
            </a:r>
            <a:r>
              <a:rPr sz="1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kg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5355" y="1418844"/>
            <a:ext cx="5610225" cy="4175760"/>
            <a:chOff x="1705355" y="1418844"/>
            <a:chExt cx="5610225" cy="417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499" y="1427988"/>
              <a:ext cx="5591556" cy="41574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09927" y="1423416"/>
              <a:ext cx="5600700" cy="4166870"/>
            </a:xfrm>
            <a:custGeom>
              <a:avLst/>
              <a:gdLst/>
              <a:ahLst/>
              <a:cxnLst/>
              <a:rect l="l" t="t" r="r" b="b"/>
              <a:pathLst>
                <a:path w="5600700" h="4166870">
                  <a:moveTo>
                    <a:pt x="0" y="4166615"/>
                  </a:moveTo>
                  <a:lnTo>
                    <a:pt x="5600700" y="4166615"/>
                  </a:lnTo>
                  <a:lnTo>
                    <a:pt x="5600700" y="0"/>
                  </a:lnTo>
                  <a:lnTo>
                    <a:pt x="0" y="0"/>
                  </a:lnTo>
                  <a:lnTo>
                    <a:pt x="0" y="4166615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288" y="284988"/>
            <a:ext cx="969263" cy="9296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644134" y="1786889"/>
            <a:ext cx="786765" cy="571500"/>
          </a:xfrm>
          <a:custGeom>
            <a:avLst/>
            <a:gdLst/>
            <a:ahLst/>
            <a:cxnLst/>
            <a:rect l="l" t="t" r="r" b="b"/>
            <a:pathLst>
              <a:path w="786764" h="571500">
                <a:moveTo>
                  <a:pt x="0" y="285750"/>
                </a:moveTo>
                <a:lnTo>
                  <a:pt x="3589" y="246965"/>
                </a:lnTo>
                <a:lnTo>
                  <a:pt x="14044" y="209770"/>
                </a:lnTo>
                <a:lnTo>
                  <a:pt x="30896" y="174503"/>
                </a:lnTo>
                <a:lnTo>
                  <a:pt x="53678" y="141506"/>
                </a:lnTo>
                <a:lnTo>
                  <a:pt x="81921" y="111117"/>
                </a:lnTo>
                <a:lnTo>
                  <a:pt x="115157" y="83677"/>
                </a:lnTo>
                <a:lnTo>
                  <a:pt x="152917" y="59525"/>
                </a:lnTo>
                <a:lnTo>
                  <a:pt x="194733" y="39003"/>
                </a:lnTo>
                <a:lnTo>
                  <a:pt x="240137" y="22449"/>
                </a:lnTo>
                <a:lnTo>
                  <a:pt x="288660" y="10204"/>
                </a:lnTo>
                <a:lnTo>
                  <a:pt x="339834" y="2607"/>
                </a:lnTo>
                <a:lnTo>
                  <a:pt x="393191" y="0"/>
                </a:lnTo>
                <a:lnTo>
                  <a:pt x="446549" y="2607"/>
                </a:lnTo>
                <a:lnTo>
                  <a:pt x="497723" y="10204"/>
                </a:lnTo>
                <a:lnTo>
                  <a:pt x="546246" y="22449"/>
                </a:lnTo>
                <a:lnTo>
                  <a:pt x="591650" y="39003"/>
                </a:lnTo>
                <a:lnTo>
                  <a:pt x="633466" y="59525"/>
                </a:lnTo>
                <a:lnTo>
                  <a:pt x="671226" y="83677"/>
                </a:lnTo>
                <a:lnTo>
                  <a:pt x="704462" y="111117"/>
                </a:lnTo>
                <a:lnTo>
                  <a:pt x="732705" y="141506"/>
                </a:lnTo>
                <a:lnTo>
                  <a:pt x="755487" y="174503"/>
                </a:lnTo>
                <a:lnTo>
                  <a:pt x="772339" y="209770"/>
                </a:lnTo>
                <a:lnTo>
                  <a:pt x="782794" y="246965"/>
                </a:lnTo>
                <a:lnTo>
                  <a:pt x="786383" y="285750"/>
                </a:lnTo>
                <a:lnTo>
                  <a:pt x="782794" y="324534"/>
                </a:lnTo>
                <a:lnTo>
                  <a:pt x="772339" y="361729"/>
                </a:lnTo>
                <a:lnTo>
                  <a:pt x="755487" y="396996"/>
                </a:lnTo>
                <a:lnTo>
                  <a:pt x="732705" y="429993"/>
                </a:lnTo>
                <a:lnTo>
                  <a:pt x="704462" y="460382"/>
                </a:lnTo>
                <a:lnTo>
                  <a:pt x="671226" y="487822"/>
                </a:lnTo>
                <a:lnTo>
                  <a:pt x="633466" y="511974"/>
                </a:lnTo>
                <a:lnTo>
                  <a:pt x="591650" y="532496"/>
                </a:lnTo>
                <a:lnTo>
                  <a:pt x="546246" y="549050"/>
                </a:lnTo>
                <a:lnTo>
                  <a:pt x="497723" y="561295"/>
                </a:lnTo>
                <a:lnTo>
                  <a:pt x="446549" y="568892"/>
                </a:lnTo>
                <a:lnTo>
                  <a:pt x="393191" y="571500"/>
                </a:lnTo>
                <a:lnTo>
                  <a:pt x="339834" y="568892"/>
                </a:lnTo>
                <a:lnTo>
                  <a:pt x="288660" y="561295"/>
                </a:lnTo>
                <a:lnTo>
                  <a:pt x="240137" y="549050"/>
                </a:lnTo>
                <a:lnTo>
                  <a:pt x="194733" y="532496"/>
                </a:lnTo>
                <a:lnTo>
                  <a:pt x="152917" y="511974"/>
                </a:lnTo>
                <a:lnTo>
                  <a:pt x="115157" y="487822"/>
                </a:lnTo>
                <a:lnTo>
                  <a:pt x="81921" y="460382"/>
                </a:lnTo>
                <a:lnTo>
                  <a:pt x="53678" y="429993"/>
                </a:lnTo>
                <a:lnTo>
                  <a:pt x="30896" y="396996"/>
                </a:lnTo>
                <a:lnTo>
                  <a:pt x="14044" y="361729"/>
                </a:lnTo>
                <a:lnTo>
                  <a:pt x="3589" y="324534"/>
                </a:lnTo>
                <a:lnTo>
                  <a:pt x="0" y="2857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8134" y="4572761"/>
            <a:ext cx="643255" cy="500380"/>
          </a:xfrm>
          <a:custGeom>
            <a:avLst/>
            <a:gdLst/>
            <a:ahLst/>
            <a:cxnLst/>
            <a:rect l="l" t="t" r="r" b="b"/>
            <a:pathLst>
              <a:path w="643254" h="500379">
                <a:moveTo>
                  <a:pt x="0" y="249936"/>
                </a:moveTo>
                <a:lnTo>
                  <a:pt x="4210" y="209391"/>
                </a:lnTo>
                <a:lnTo>
                  <a:pt x="16398" y="170931"/>
                </a:lnTo>
                <a:lnTo>
                  <a:pt x="35901" y="135070"/>
                </a:lnTo>
                <a:lnTo>
                  <a:pt x="62057" y="102321"/>
                </a:lnTo>
                <a:lnTo>
                  <a:pt x="94202" y="73199"/>
                </a:lnTo>
                <a:lnTo>
                  <a:pt x="131673" y="48219"/>
                </a:lnTo>
                <a:lnTo>
                  <a:pt x="173808" y="27894"/>
                </a:lnTo>
                <a:lnTo>
                  <a:pt x="219943" y="12740"/>
                </a:lnTo>
                <a:lnTo>
                  <a:pt x="269416" y="3270"/>
                </a:lnTo>
                <a:lnTo>
                  <a:pt x="321563" y="0"/>
                </a:lnTo>
                <a:lnTo>
                  <a:pt x="373711" y="3270"/>
                </a:lnTo>
                <a:lnTo>
                  <a:pt x="423184" y="12740"/>
                </a:lnTo>
                <a:lnTo>
                  <a:pt x="469319" y="27894"/>
                </a:lnTo>
                <a:lnTo>
                  <a:pt x="511454" y="48219"/>
                </a:lnTo>
                <a:lnTo>
                  <a:pt x="548925" y="73199"/>
                </a:lnTo>
                <a:lnTo>
                  <a:pt x="581070" y="102321"/>
                </a:lnTo>
                <a:lnTo>
                  <a:pt x="607226" y="135070"/>
                </a:lnTo>
                <a:lnTo>
                  <a:pt x="626729" y="170931"/>
                </a:lnTo>
                <a:lnTo>
                  <a:pt x="638917" y="209391"/>
                </a:lnTo>
                <a:lnTo>
                  <a:pt x="643127" y="249936"/>
                </a:lnTo>
                <a:lnTo>
                  <a:pt x="638917" y="290480"/>
                </a:lnTo>
                <a:lnTo>
                  <a:pt x="626729" y="328940"/>
                </a:lnTo>
                <a:lnTo>
                  <a:pt x="607226" y="364801"/>
                </a:lnTo>
                <a:lnTo>
                  <a:pt x="581070" y="397550"/>
                </a:lnTo>
                <a:lnTo>
                  <a:pt x="548925" y="426672"/>
                </a:lnTo>
                <a:lnTo>
                  <a:pt x="511454" y="451652"/>
                </a:lnTo>
                <a:lnTo>
                  <a:pt x="469319" y="471977"/>
                </a:lnTo>
                <a:lnTo>
                  <a:pt x="423184" y="487131"/>
                </a:lnTo>
                <a:lnTo>
                  <a:pt x="373711" y="496601"/>
                </a:lnTo>
                <a:lnTo>
                  <a:pt x="321563" y="499871"/>
                </a:lnTo>
                <a:lnTo>
                  <a:pt x="269416" y="496601"/>
                </a:lnTo>
                <a:lnTo>
                  <a:pt x="219943" y="487131"/>
                </a:lnTo>
                <a:lnTo>
                  <a:pt x="173808" y="471977"/>
                </a:lnTo>
                <a:lnTo>
                  <a:pt x="131673" y="451652"/>
                </a:lnTo>
                <a:lnTo>
                  <a:pt x="94202" y="426672"/>
                </a:lnTo>
                <a:lnTo>
                  <a:pt x="62057" y="397550"/>
                </a:lnTo>
                <a:lnTo>
                  <a:pt x="35901" y="364801"/>
                </a:lnTo>
                <a:lnTo>
                  <a:pt x="16398" y="328940"/>
                </a:lnTo>
                <a:lnTo>
                  <a:pt x="4210" y="290480"/>
                </a:lnTo>
                <a:lnTo>
                  <a:pt x="0" y="24993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928998" y="2358135"/>
            <a:ext cx="2305685" cy="2877185"/>
            <a:chOff x="3928998" y="2358135"/>
            <a:chExt cx="2305685" cy="2877185"/>
          </a:xfrm>
        </p:grpSpPr>
        <p:sp>
          <p:nvSpPr>
            <p:cNvPr id="9" name="object 9"/>
            <p:cNvSpPr/>
            <p:nvPr/>
          </p:nvSpPr>
          <p:spPr>
            <a:xfrm>
              <a:off x="3928999" y="2358135"/>
              <a:ext cx="2161540" cy="2592070"/>
            </a:xfrm>
            <a:custGeom>
              <a:avLst/>
              <a:gdLst/>
              <a:ahLst/>
              <a:cxnLst/>
              <a:rect l="l" t="t" r="r" b="b"/>
              <a:pathLst>
                <a:path w="2161540" h="2592070">
                  <a:moveTo>
                    <a:pt x="2001012" y="2501138"/>
                  </a:moveTo>
                  <a:lnTo>
                    <a:pt x="1968080" y="2483485"/>
                  </a:lnTo>
                  <a:lnTo>
                    <a:pt x="1855597" y="2423160"/>
                  </a:lnTo>
                  <a:lnTo>
                    <a:pt x="1848345" y="2420988"/>
                  </a:lnTo>
                  <a:lnTo>
                    <a:pt x="1841080" y="2421699"/>
                  </a:lnTo>
                  <a:lnTo>
                    <a:pt x="1834629" y="2425090"/>
                  </a:lnTo>
                  <a:lnTo>
                    <a:pt x="1829816" y="2430907"/>
                  </a:lnTo>
                  <a:lnTo>
                    <a:pt x="1827631" y="2438158"/>
                  </a:lnTo>
                  <a:lnTo>
                    <a:pt x="1828355" y="2445423"/>
                  </a:lnTo>
                  <a:lnTo>
                    <a:pt x="1831733" y="2451874"/>
                  </a:lnTo>
                  <a:lnTo>
                    <a:pt x="1837563" y="2456688"/>
                  </a:lnTo>
                  <a:lnTo>
                    <a:pt x="1892134" y="2485999"/>
                  </a:lnTo>
                  <a:lnTo>
                    <a:pt x="0" y="2553589"/>
                  </a:lnTo>
                  <a:lnTo>
                    <a:pt x="1168" y="2588895"/>
                  </a:lnTo>
                  <a:lnTo>
                    <a:pt x="1270" y="2591562"/>
                  </a:lnTo>
                  <a:lnTo>
                    <a:pt x="1893582" y="2523972"/>
                  </a:lnTo>
                  <a:lnTo>
                    <a:pt x="1841119" y="2557145"/>
                  </a:lnTo>
                  <a:lnTo>
                    <a:pt x="1835658" y="2562364"/>
                  </a:lnTo>
                  <a:lnTo>
                    <a:pt x="1832762" y="2569057"/>
                  </a:lnTo>
                  <a:lnTo>
                    <a:pt x="1832571" y="2576372"/>
                  </a:lnTo>
                  <a:lnTo>
                    <a:pt x="1835277" y="2583434"/>
                  </a:lnTo>
                  <a:lnTo>
                    <a:pt x="1840484" y="2588895"/>
                  </a:lnTo>
                  <a:lnTo>
                    <a:pt x="1847176" y="2591790"/>
                  </a:lnTo>
                  <a:lnTo>
                    <a:pt x="1854492" y="2591981"/>
                  </a:lnTo>
                  <a:lnTo>
                    <a:pt x="1861566" y="2589276"/>
                  </a:lnTo>
                  <a:lnTo>
                    <a:pt x="2001012" y="2501138"/>
                  </a:lnTo>
                  <a:close/>
                </a:path>
                <a:path w="2161540" h="2592070">
                  <a:moveTo>
                    <a:pt x="2160968" y="2352294"/>
                  </a:moveTo>
                  <a:lnTo>
                    <a:pt x="2160562" y="2344991"/>
                  </a:lnTo>
                  <a:lnTo>
                    <a:pt x="2157463" y="2338374"/>
                  </a:lnTo>
                  <a:lnTo>
                    <a:pt x="2151888" y="2333244"/>
                  </a:lnTo>
                  <a:lnTo>
                    <a:pt x="2144814" y="2330691"/>
                  </a:lnTo>
                  <a:lnTo>
                    <a:pt x="2136902" y="2331085"/>
                  </a:lnTo>
                  <a:lnTo>
                    <a:pt x="2137460" y="2331085"/>
                  </a:lnTo>
                  <a:lnTo>
                    <a:pt x="2130920" y="2334145"/>
                  </a:lnTo>
                  <a:lnTo>
                    <a:pt x="2125853" y="2339721"/>
                  </a:lnTo>
                  <a:lnTo>
                    <a:pt x="2093836" y="2392807"/>
                  </a:lnTo>
                  <a:lnTo>
                    <a:pt x="2128012" y="508"/>
                  </a:lnTo>
                  <a:lnTo>
                    <a:pt x="2089912" y="0"/>
                  </a:lnTo>
                  <a:lnTo>
                    <a:pt x="2055736" y="2392083"/>
                  </a:lnTo>
                  <a:lnTo>
                    <a:pt x="2025408" y="2338374"/>
                  </a:lnTo>
                  <a:lnTo>
                    <a:pt x="2020430" y="2332558"/>
                  </a:lnTo>
                  <a:lnTo>
                    <a:pt x="2013902" y="2329281"/>
                  </a:lnTo>
                  <a:lnTo>
                    <a:pt x="2006600" y="2328722"/>
                  </a:lnTo>
                  <a:lnTo>
                    <a:pt x="1999361" y="2331085"/>
                  </a:lnTo>
                  <a:lnTo>
                    <a:pt x="1993658" y="2336000"/>
                  </a:lnTo>
                  <a:lnTo>
                    <a:pt x="1990420" y="2342515"/>
                  </a:lnTo>
                  <a:lnTo>
                    <a:pt x="1989874" y="2349804"/>
                  </a:lnTo>
                  <a:lnTo>
                    <a:pt x="1992249" y="2356993"/>
                  </a:lnTo>
                  <a:lnTo>
                    <a:pt x="2073275" y="2500630"/>
                  </a:lnTo>
                  <a:lnTo>
                    <a:pt x="2095881" y="2463165"/>
                  </a:lnTo>
                  <a:lnTo>
                    <a:pt x="2158492" y="2359406"/>
                  </a:lnTo>
                  <a:lnTo>
                    <a:pt x="2160968" y="23522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4133" y="4644389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500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0745" y="1364995"/>
            <a:ext cx="3377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Sonuç</a:t>
            </a:r>
            <a:r>
              <a:rPr sz="3200" spc="-70" dirty="0"/>
              <a:t> </a:t>
            </a:r>
            <a:r>
              <a:rPr sz="3200" dirty="0"/>
              <a:t>RULA</a:t>
            </a:r>
            <a:r>
              <a:rPr sz="3200" spc="-90" dirty="0"/>
              <a:t> </a:t>
            </a:r>
            <a:r>
              <a:rPr sz="3200" spc="-10" dirty="0"/>
              <a:t>SKOR</a:t>
            </a:r>
            <a:r>
              <a:rPr sz="3200" spc="-70" dirty="0"/>
              <a:t> </a:t>
            </a:r>
            <a:r>
              <a:rPr sz="3200" spc="-25" dirty="0"/>
              <a:t>:7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7999" y="2208148"/>
          <a:ext cx="7929880" cy="298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b="1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SKOR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6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SONUÇ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Uzun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süre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yinelenerek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yapılmadığı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taktirde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kabul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edilebilir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6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sonuçtur.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iş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iyi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analiz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edilmeli,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takım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değişiklikler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yapılabilir.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695450" marR="539115" indent="-113919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işin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geçmeden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gözden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geçirilmesi</a:t>
                      </a:r>
                      <a:r>
                        <a:rPr sz="1600" b="1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kısa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dönemde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değişikliklerin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yapılması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gerekmektedir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600" b="1" spc="-5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Acilen,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işin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gözden</a:t>
                      </a:r>
                      <a:r>
                        <a:rPr sz="18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geçirilip</a:t>
                      </a:r>
                      <a:r>
                        <a:rPr sz="18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değişikliklerin</a:t>
                      </a:r>
                      <a:r>
                        <a:rPr sz="18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yapılması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gerekmektedir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16" y="2071116"/>
            <a:ext cx="7083552" cy="24246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0577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Ergonomik</a:t>
            </a:r>
            <a:r>
              <a:rPr sz="2400" spc="-85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iyileştirme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127" y="2429255"/>
            <a:ext cx="7772400" cy="928369"/>
          </a:xfrm>
          <a:prstGeom prst="rect">
            <a:avLst/>
          </a:prstGeom>
          <a:ln w="57911">
            <a:solidFill>
              <a:srgbClr val="77923B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5"/>
              </a:spcBef>
            </a:pPr>
            <a:r>
              <a:rPr sz="4400" dirty="0"/>
              <a:t>REBA</a:t>
            </a:r>
            <a:r>
              <a:rPr sz="4400" spc="-55" dirty="0"/>
              <a:t> </a:t>
            </a:r>
            <a:r>
              <a:rPr sz="4400" dirty="0"/>
              <a:t>POSTÜR</a:t>
            </a:r>
            <a:r>
              <a:rPr sz="4400" spc="-55" dirty="0"/>
              <a:t> </a:t>
            </a:r>
            <a:r>
              <a:rPr sz="4400" spc="-10" dirty="0"/>
              <a:t>ANALİZİ</a:t>
            </a:r>
            <a:endParaRPr sz="4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2152967"/>
            <a:ext cx="7312659" cy="13430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Rapid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Entire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Body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Assessment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(REBA)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(Hignett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&amp;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McAtamney,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2000)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7593" y="1339821"/>
            <a:ext cx="7512050" cy="45129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107690" algn="l"/>
              </a:tabLst>
            </a:pPr>
            <a:r>
              <a:rPr sz="3200" dirty="0">
                <a:latin typeface="Calibri"/>
                <a:cs typeface="Calibri"/>
              </a:rPr>
              <a:t>Doğrulanmış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</a:t>
            </a:r>
            <a:r>
              <a:rPr sz="3200" dirty="0">
                <a:latin typeface="Calibri"/>
                <a:cs typeface="Calibri"/>
              </a:rPr>
              <a:t>	Rula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aynı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ilkeler,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spc="-40" dirty="0">
                <a:latin typeface="Calibri"/>
                <a:cs typeface="Calibri"/>
              </a:rPr>
              <a:t>Tüm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vücut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iyi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araç</a:t>
            </a:r>
            <a:endParaRPr sz="3200">
              <a:latin typeface="Calibri"/>
              <a:cs typeface="Calibri"/>
            </a:endParaRPr>
          </a:p>
          <a:p>
            <a:pPr marL="355600" marR="16764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Statik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,Dinamik,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kararsız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veya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hızla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değişen </a:t>
            </a:r>
            <a:r>
              <a:rPr sz="3200" dirty="0">
                <a:latin typeface="Calibri"/>
                <a:cs typeface="Calibri"/>
              </a:rPr>
              <a:t>duruşlar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için,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Puanları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hesaplamak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kullanılan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tablolar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kullanıcı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dostu,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1485900" algn="l"/>
                <a:tab pos="3616325" algn="l"/>
              </a:tabLst>
            </a:pPr>
            <a:r>
              <a:rPr sz="3200" spc="-10" dirty="0">
                <a:latin typeface="Calibri"/>
                <a:cs typeface="Calibri"/>
              </a:rPr>
              <a:t>Sağlık</a:t>
            </a:r>
            <a:r>
              <a:rPr sz="3200" dirty="0">
                <a:latin typeface="Calibri"/>
                <a:cs typeface="Calibri"/>
              </a:rPr>
              <a:t>	servisleri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</a:t>
            </a:r>
            <a:r>
              <a:rPr sz="3200" dirty="0">
                <a:latin typeface="Calibri"/>
                <a:cs typeface="Calibri"/>
              </a:rPr>
              <a:t>	endüstrileri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ideal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Üretim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hattı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çalışmaları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yararlı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değil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627" y="1286255"/>
            <a:ext cx="6597396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50240" y="1346794"/>
            <a:ext cx="7538720" cy="43694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Gözlemsel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yöntem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324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5039360" algn="l"/>
              </a:tabLst>
            </a:pPr>
            <a:r>
              <a:rPr sz="3000" dirty="0">
                <a:latin typeface="Calibri"/>
                <a:cs typeface="Calibri"/>
              </a:rPr>
              <a:t>Boyun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üst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ekstremitelerde</a:t>
            </a:r>
            <a:r>
              <a:rPr sz="3000" dirty="0">
                <a:latin typeface="Calibri"/>
                <a:cs typeface="Calibri"/>
              </a:rPr>
              <a:t>	duruş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nedeni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ile </a:t>
            </a:r>
            <a:r>
              <a:rPr sz="3000" dirty="0">
                <a:latin typeface="Calibri"/>
                <a:cs typeface="Calibri"/>
              </a:rPr>
              <a:t>riski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değerlendirmek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Oturmuş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görevler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için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uygun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Nihai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risk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değerlendirme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puanı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hesaplama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Nihai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puan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büyüklüğü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(1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7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arasında)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Boyun,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gövde,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bacak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kombine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kol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/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bilek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riski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42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30" dirty="0">
                <a:latin typeface="Calibri"/>
                <a:cs typeface="Calibri"/>
              </a:rPr>
              <a:t>Kas-</a:t>
            </a:r>
            <a:r>
              <a:rPr sz="3000" dirty="0">
                <a:latin typeface="Calibri"/>
                <a:cs typeface="Calibri"/>
              </a:rPr>
              <a:t>iskelet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sistemine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yüklenme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nedeniyle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riski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420"/>
              </a:lnSpc>
            </a:pPr>
            <a:r>
              <a:rPr sz="3000" spc="-10" dirty="0">
                <a:latin typeface="Calibri"/>
                <a:cs typeface="Calibri"/>
              </a:rPr>
              <a:t>hesaplar..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16" y="1642872"/>
            <a:ext cx="7351776" cy="292912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16" y="1714500"/>
            <a:ext cx="6981444" cy="309067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16" y="1427988"/>
            <a:ext cx="7257288" cy="41635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0727" y="1062227"/>
            <a:ext cx="3876040" cy="1847214"/>
            <a:chOff x="490727" y="1062227"/>
            <a:chExt cx="3876040" cy="18472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1071371"/>
              <a:ext cx="3857244" cy="1828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299" y="1066799"/>
              <a:ext cx="3866515" cy="1838325"/>
            </a:xfrm>
            <a:custGeom>
              <a:avLst/>
              <a:gdLst/>
              <a:ahLst/>
              <a:cxnLst/>
              <a:rect l="l" t="t" r="r" b="b"/>
              <a:pathLst>
                <a:path w="3866515" h="1838325">
                  <a:moveTo>
                    <a:pt x="0" y="1837944"/>
                  </a:moveTo>
                  <a:lnTo>
                    <a:pt x="3866388" y="1837944"/>
                  </a:lnTo>
                  <a:lnTo>
                    <a:pt x="3866388" y="0"/>
                  </a:lnTo>
                  <a:lnTo>
                    <a:pt x="0" y="0"/>
                  </a:lnTo>
                  <a:lnTo>
                    <a:pt x="0" y="1837944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744" y="4072128"/>
            <a:ext cx="7028688" cy="121462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14875" y="779398"/>
          <a:ext cx="4169409" cy="2097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1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 marL="1158875" marR="734695">
                        <a:lnSpc>
                          <a:spcPts val="2045"/>
                        </a:lnSpc>
                      </a:pPr>
                      <a:r>
                        <a:rPr sz="1800" b="1" spc="-50" dirty="0">
                          <a:latin typeface="Calibri"/>
                          <a:cs typeface="Calibri"/>
                        </a:rPr>
                        <a:t>Yük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Kuvvet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045"/>
                        </a:lnSpc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Skor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24130" marR="734695" algn="ctr">
                        <a:lnSpc>
                          <a:spcPts val="204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204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24765" marR="734695" algn="ctr">
                        <a:lnSpc>
                          <a:spcPts val="204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kg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204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24130" marR="734695" algn="ctr">
                        <a:lnSpc>
                          <a:spcPts val="204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204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465">
                <a:tc>
                  <a:txBody>
                    <a:bodyPr/>
                    <a:lstStyle/>
                    <a:p>
                      <a:pPr marL="567690" marR="734695">
                        <a:lnSpc>
                          <a:spcPts val="204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hızlı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kuvvet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2150"/>
                        </a:lnSpc>
                        <a:tabLst>
                          <a:tab pos="567690" algn="l"/>
                          <a:tab pos="3428365" algn="l"/>
                        </a:tabLst>
                      </a:pPr>
                      <a:r>
                        <a:rPr sz="1800" u="sng" dirty="0">
                          <a:uFill>
                            <a:solidFill>
                              <a:srgbClr val="8063A1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u="sng" spc="-10" dirty="0">
                          <a:uFill>
                            <a:solidFill>
                              <a:srgbClr val="8063A1"/>
                            </a:solidFill>
                          </a:uFill>
                          <a:latin typeface="Calibri"/>
                          <a:cs typeface="Calibri"/>
                        </a:rPr>
                        <a:t>artışı</a:t>
                      </a:r>
                      <a:r>
                        <a:rPr sz="1800" u="sng" dirty="0">
                          <a:uFill>
                            <a:solidFill>
                              <a:srgbClr val="8063A1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204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+1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999743"/>
            <a:ext cx="8203692" cy="450037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1071371"/>
            <a:ext cx="8148828" cy="428701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528" y="829056"/>
            <a:ext cx="6790944" cy="519988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0099" y="2493898"/>
          <a:ext cx="6572885" cy="392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7285">
                        <a:lnSpc>
                          <a:spcPts val="227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KAVRAMA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53975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Derece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Açıklama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ts val="2045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Skor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41605" algn="ctr">
                        <a:lnSpc>
                          <a:spcPts val="204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İyi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2045"/>
                        </a:lnSpc>
                        <a:tabLst>
                          <a:tab pos="598805" algn="l"/>
                          <a:tab pos="1013460" algn="l"/>
                          <a:tab pos="1742439" algn="l"/>
                          <a:tab pos="2292350" algn="l"/>
                          <a:tab pos="2670810" algn="l"/>
                          <a:tab pos="321754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İyi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tutma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kolu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orta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şiddette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kavrama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gücü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204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66675" algn="ctr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Uygun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2050"/>
                        </a:lnSpc>
                        <a:tabLst>
                          <a:tab pos="518159" algn="l"/>
                          <a:tab pos="1254760" algn="l"/>
                          <a:tab pos="1957070" algn="l"/>
                          <a:tab pos="2536825" algn="l"/>
                          <a:tab pos="3118485" algn="l"/>
                          <a:tab pos="3699510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tutuşu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fakat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ideal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değil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veya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4154" marR="111760">
                        <a:lnSpc>
                          <a:spcPct val="100000"/>
                        </a:lnSpc>
                        <a:tabLst>
                          <a:tab pos="1160145" algn="l"/>
                          <a:tab pos="1818639" algn="l"/>
                          <a:tab pos="2204085" algn="l"/>
                          <a:tab pos="2994025" algn="l"/>
                          <a:tab pos="334708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vücudun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başka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bölgesi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kavrama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uygun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2050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37795" algn="ctr">
                        <a:lnSpc>
                          <a:spcPts val="205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Kötü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20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tutuşu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olmamasına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rağmen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mümkün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2050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6680">
                <a:tc>
                  <a:txBody>
                    <a:bodyPr/>
                    <a:lstStyle/>
                    <a:p>
                      <a:pPr marL="66675" algn="ctr">
                        <a:lnSpc>
                          <a:spcPts val="20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değil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20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Zor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güvenli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olmayan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tutuş,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tutma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kolu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yok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Vücudun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başka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bölgesi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kullanılarak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tutuş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değil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2050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967739" y="688847"/>
            <a:ext cx="6867525" cy="1675130"/>
            <a:chOff x="967739" y="688847"/>
            <a:chExt cx="6867525" cy="1675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693420"/>
              <a:ext cx="6858000" cy="1665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7739" y="688847"/>
              <a:ext cx="6867525" cy="1675130"/>
            </a:xfrm>
            <a:custGeom>
              <a:avLst/>
              <a:gdLst/>
              <a:ahLst/>
              <a:cxnLst/>
              <a:rect l="l" t="t" r="r" b="b"/>
              <a:pathLst>
                <a:path w="6867525" h="1675130">
                  <a:moveTo>
                    <a:pt x="0" y="1674876"/>
                  </a:moveTo>
                  <a:lnTo>
                    <a:pt x="6867144" y="1674876"/>
                  </a:lnTo>
                  <a:lnTo>
                    <a:pt x="6867144" y="0"/>
                  </a:lnTo>
                  <a:lnTo>
                    <a:pt x="0" y="0"/>
                  </a:lnTo>
                  <a:lnTo>
                    <a:pt x="0" y="1674876"/>
                  </a:lnTo>
                  <a:close/>
                </a:path>
              </a:pathLst>
            </a:custGeom>
            <a:ln w="9144">
              <a:solidFill>
                <a:srgbClr val="B3A1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627" y="214884"/>
            <a:ext cx="5929884" cy="551383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28662" y="1493774"/>
          <a:ext cx="7286625" cy="335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430">
                <a:tc>
                  <a:txBody>
                    <a:bodyPr/>
                    <a:lstStyle/>
                    <a:p>
                      <a:pPr marL="2606675">
                        <a:lnSpc>
                          <a:spcPts val="2725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AKTİVİTE</a:t>
                      </a:r>
                      <a:r>
                        <a:rPr sz="2400" b="1" spc="-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SKORU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R="68580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Aktivite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ts val="2045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Skor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  <a:tabLst>
                          <a:tab pos="481330" algn="l"/>
                          <a:tab pos="1047115" algn="l"/>
                          <a:tab pos="1645920" algn="l"/>
                          <a:tab pos="2212975" algn="l"/>
                          <a:tab pos="2873375" algn="l"/>
                          <a:tab pos="3670300" algn="l"/>
                          <a:tab pos="4258945" algn="l"/>
                          <a:tab pos="473138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vücut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bölgesi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sabit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(ör: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dakikadan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uzun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süre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tutma)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ts val="204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+1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pPr marL="85090">
                        <a:lnSpc>
                          <a:spcPts val="204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Kısa</a:t>
                      </a:r>
                      <a:r>
                        <a:rPr sz="1800" spc="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aralıklarla</a:t>
                      </a:r>
                      <a:r>
                        <a:rPr sz="1800" spc="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tekrar</a:t>
                      </a:r>
                      <a:r>
                        <a:rPr sz="18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eden</a:t>
                      </a:r>
                      <a:r>
                        <a:rPr sz="18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işler</a:t>
                      </a:r>
                      <a:r>
                        <a:rPr sz="18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(ör:</a:t>
                      </a:r>
                      <a:r>
                        <a:rPr sz="18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dakikada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4’ten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tekrar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eden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iş)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(yürüme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hariç)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ts val="204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+1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pPr marL="85090">
                        <a:lnSpc>
                          <a:spcPts val="205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Yapılan</a:t>
                      </a:r>
                      <a:r>
                        <a:rPr sz="18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iş</a:t>
                      </a:r>
                      <a:r>
                        <a:rPr sz="18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duruşta</a:t>
                      </a:r>
                      <a:r>
                        <a:rPr sz="18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hızlı</a:t>
                      </a:r>
                      <a:r>
                        <a:rPr sz="18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büyük</a:t>
                      </a:r>
                      <a:r>
                        <a:rPr sz="18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değişikliğe</a:t>
                      </a:r>
                      <a:r>
                        <a:rPr sz="18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neden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oluyorsa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sabit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olmayan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zeminde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çalışılıyorsa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ts val="205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+1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607946"/>
            <a:ext cx="8018780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8021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Endüstrideki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popüler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ergonomik </a:t>
            </a:r>
            <a:r>
              <a:rPr sz="3200" dirty="0">
                <a:latin typeface="Calibri"/>
                <a:cs typeface="Calibri"/>
              </a:rPr>
              <a:t>değerlendirme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araçlarından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birisidir.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Kullanıcı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dostudur,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Fakat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grafikler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kafa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karıştırıcı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olabilir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Tekrarlanan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hareketler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riski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belirlemek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için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uygun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değil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1708785" algn="l"/>
              </a:tabLst>
            </a:pPr>
            <a:r>
              <a:rPr sz="3200" dirty="0">
                <a:latin typeface="Calibri"/>
                <a:cs typeface="Calibri"/>
              </a:rPr>
              <a:t>Hızlı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güvenilir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57224" y="1350899"/>
          <a:ext cx="7499983" cy="369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8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25">
                <a:tc gridSpan="4">
                  <a:txBody>
                    <a:bodyPr/>
                    <a:lstStyle/>
                    <a:p>
                      <a:pPr marL="107950" algn="ctr">
                        <a:lnSpc>
                          <a:spcPts val="3180"/>
                        </a:lnSpc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REBA</a:t>
                      </a:r>
                      <a:r>
                        <a:rPr sz="2800" b="1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sz="2800" b="1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Derecelendirmesi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marL="27940" algn="ctr">
                        <a:lnSpc>
                          <a:spcPts val="273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Derece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73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REBA</a:t>
                      </a:r>
                      <a:r>
                        <a:rPr sz="2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Skoru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273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Risk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Seviyesi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273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Önlem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marR="20955" algn="ctr">
                        <a:lnSpc>
                          <a:spcPts val="2280"/>
                        </a:lnSpc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2280"/>
                        </a:lnSpc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28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İhmal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Edilebilir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1535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Gerekli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Değil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marR="20955" algn="ctr">
                        <a:lnSpc>
                          <a:spcPts val="2280"/>
                        </a:lnSpc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Düşük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0095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Gerekli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olabilir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marR="20955" algn="ctr">
                        <a:lnSpc>
                          <a:spcPts val="2280"/>
                        </a:lnSpc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ts val="2280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Orta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228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Gerekli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marR="20955" algn="ctr">
                        <a:lnSpc>
                          <a:spcPts val="2280"/>
                        </a:lnSpc>
                      </a:pPr>
                      <a:r>
                        <a:rPr sz="20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6890">
                        <a:lnSpc>
                          <a:spcPts val="2280"/>
                        </a:lnSpc>
                      </a:pP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8-</a:t>
                      </a:r>
                      <a:r>
                        <a:rPr sz="20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ts val="2280"/>
                        </a:lnSpc>
                      </a:pP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Yüksek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28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Kısa</a:t>
                      </a:r>
                      <a:r>
                        <a:rPr sz="2000" spc="-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zaman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içerisinde</a:t>
                      </a:r>
                      <a:r>
                        <a:rPr sz="2000" spc="-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Gerekli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marR="20955" algn="ctr">
                        <a:lnSpc>
                          <a:spcPts val="2280"/>
                        </a:lnSpc>
                      </a:pPr>
                      <a:r>
                        <a:rPr sz="20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ts val="228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11-</a:t>
                      </a:r>
                      <a:r>
                        <a:rPr sz="20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228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Çok</a:t>
                      </a:r>
                      <a:r>
                        <a:rPr sz="20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Yüksek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0">
                        <a:lnSpc>
                          <a:spcPts val="228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Hemen</a:t>
                      </a:r>
                      <a:r>
                        <a:rPr sz="2000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Gerekli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1143000"/>
            <a:ext cx="6649211" cy="423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504D"/>
                </a:solidFill>
                <a:latin typeface="Calibri"/>
                <a:cs typeface="Calibri"/>
              </a:rPr>
              <a:t>UYGULAMA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267" y="5804915"/>
            <a:ext cx="3886200" cy="4328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8540" y="5892190"/>
            <a:ext cx="79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Kaynak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715" y="580644"/>
            <a:ext cx="7592568" cy="5696711"/>
            <a:chOff x="775715" y="580644"/>
            <a:chExt cx="7592568" cy="569671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715" y="580644"/>
              <a:ext cx="7592568" cy="56967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15761" y="1072134"/>
              <a:ext cx="356870" cy="287020"/>
            </a:xfrm>
            <a:custGeom>
              <a:avLst/>
              <a:gdLst/>
              <a:ahLst/>
              <a:cxnLst/>
              <a:rect l="l" t="t" r="r" b="b"/>
              <a:pathLst>
                <a:path w="356870" h="287019">
                  <a:moveTo>
                    <a:pt x="178308" y="0"/>
                  </a:moveTo>
                  <a:lnTo>
                    <a:pt x="130924" y="5117"/>
                  </a:lnTo>
                  <a:lnTo>
                    <a:pt x="88335" y="19558"/>
                  </a:lnTo>
                  <a:lnTo>
                    <a:pt x="52244" y="41957"/>
                  </a:lnTo>
                  <a:lnTo>
                    <a:pt x="24355" y="70950"/>
                  </a:lnTo>
                  <a:lnTo>
                    <a:pt x="6372" y="105171"/>
                  </a:lnTo>
                  <a:lnTo>
                    <a:pt x="0" y="143255"/>
                  </a:lnTo>
                  <a:lnTo>
                    <a:pt x="6372" y="181340"/>
                  </a:lnTo>
                  <a:lnTo>
                    <a:pt x="24355" y="215561"/>
                  </a:lnTo>
                  <a:lnTo>
                    <a:pt x="52244" y="244554"/>
                  </a:lnTo>
                  <a:lnTo>
                    <a:pt x="88335" y="266953"/>
                  </a:lnTo>
                  <a:lnTo>
                    <a:pt x="130924" y="281394"/>
                  </a:lnTo>
                  <a:lnTo>
                    <a:pt x="178308" y="286512"/>
                  </a:lnTo>
                  <a:lnTo>
                    <a:pt x="225691" y="281394"/>
                  </a:lnTo>
                  <a:lnTo>
                    <a:pt x="268280" y="266954"/>
                  </a:lnTo>
                  <a:lnTo>
                    <a:pt x="304371" y="244554"/>
                  </a:lnTo>
                  <a:lnTo>
                    <a:pt x="332260" y="215561"/>
                  </a:lnTo>
                  <a:lnTo>
                    <a:pt x="350243" y="181340"/>
                  </a:lnTo>
                  <a:lnTo>
                    <a:pt x="356615" y="143255"/>
                  </a:lnTo>
                  <a:lnTo>
                    <a:pt x="350243" y="105171"/>
                  </a:lnTo>
                  <a:lnTo>
                    <a:pt x="332260" y="70950"/>
                  </a:lnTo>
                  <a:lnTo>
                    <a:pt x="304371" y="41957"/>
                  </a:lnTo>
                  <a:lnTo>
                    <a:pt x="268280" y="19558"/>
                  </a:lnTo>
                  <a:lnTo>
                    <a:pt x="225691" y="5117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15761" y="1072134"/>
              <a:ext cx="356870" cy="287020"/>
            </a:xfrm>
            <a:custGeom>
              <a:avLst/>
              <a:gdLst/>
              <a:ahLst/>
              <a:cxnLst/>
              <a:rect l="l" t="t" r="r" b="b"/>
              <a:pathLst>
                <a:path w="356870" h="287019">
                  <a:moveTo>
                    <a:pt x="0" y="143255"/>
                  </a:moveTo>
                  <a:lnTo>
                    <a:pt x="6372" y="105171"/>
                  </a:lnTo>
                  <a:lnTo>
                    <a:pt x="24355" y="70950"/>
                  </a:lnTo>
                  <a:lnTo>
                    <a:pt x="52244" y="41957"/>
                  </a:lnTo>
                  <a:lnTo>
                    <a:pt x="88335" y="19558"/>
                  </a:lnTo>
                  <a:lnTo>
                    <a:pt x="130924" y="5117"/>
                  </a:lnTo>
                  <a:lnTo>
                    <a:pt x="178308" y="0"/>
                  </a:lnTo>
                  <a:lnTo>
                    <a:pt x="225691" y="5117"/>
                  </a:lnTo>
                  <a:lnTo>
                    <a:pt x="268280" y="19558"/>
                  </a:lnTo>
                  <a:lnTo>
                    <a:pt x="304371" y="41957"/>
                  </a:lnTo>
                  <a:lnTo>
                    <a:pt x="332260" y="70950"/>
                  </a:lnTo>
                  <a:lnTo>
                    <a:pt x="350243" y="105171"/>
                  </a:lnTo>
                  <a:lnTo>
                    <a:pt x="356615" y="143255"/>
                  </a:lnTo>
                  <a:lnTo>
                    <a:pt x="350243" y="181340"/>
                  </a:lnTo>
                  <a:lnTo>
                    <a:pt x="332260" y="215561"/>
                  </a:lnTo>
                  <a:lnTo>
                    <a:pt x="304371" y="244554"/>
                  </a:lnTo>
                  <a:lnTo>
                    <a:pt x="268280" y="266954"/>
                  </a:lnTo>
                  <a:lnTo>
                    <a:pt x="225691" y="281394"/>
                  </a:lnTo>
                  <a:lnTo>
                    <a:pt x="178308" y="286512"/>
                  </a:lnTo>
                  <a:lnTo>
                    <a:pt x="130924" y="281394"/>
                  </a:lnTo>
                  <a:lnTo>
                    <a:pt x="88335" y="266953"/>
                  </a:lnTo>
                  <a:lnTo>
                    <a:pt x="52244" y="244554"/>
                  </a:lnTo>
                  <a:lnTo>
                    <a:pt x="24355" y="215561"/>
                  </a:lnTo>
                  <a:lnTo>
                    <a:pt x="6372" y="181340"/>
                  </a:lnTo>
                  <a:lnTo>
                    <a:pt x="0" y="14325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8005" y="1270254"/>
              <a:ext cx="500380" cy="356870"/>
            </a:xfrm>
            <a:custGeom>
              <a:avLst/>
              <a:gdLst/>
              <a:ahLst/>
              <a:cxnLst/>
              <a:rect l="l" t="t" r="r" b="b"/>
              <a:pathLst>
                <a:path w="500379" h="356869">
                  <a:moveTo>
                    <a:pt x="249936" y="0"/>
                  </a:moveTo>
                  <a:lnTo>
                    <a:pt x="192623" y="4711"/>
                  </a:lnTo>
                  <a:lnTo>
                    <a:pt x="140014" y="18132"/>
                  </a:lnTo>
                  <a:lnTo>
                    <a:pt x="93608" y="39188"/>
                  </a:lnTo>
                  <a:lnTo>
                    <a:pt x="54903" y="66807"/>
                  </a:lnTo>
                  <a:lnTo>
                    <a:pt x="25401" y="99915"/>
                  </a:lnTo>
                  <a:lnTo>
                    <a:pt x="6600" y="137439"/>
                  </a:lnTo>
                  <a:lnTo>
                    <a:pt x="0" y="178308"/>
                  </a:lnTo>
                  <a:lnTo>
                    <a:pt x="6600" y="219176"/>
                  </a:lnTo>
                  <a:lnTo>
                    <a:pt x="25401" y="256700"/>
                  </a:lnTo>
                  <a:lnTo>
                    <a:pt x="54903" y="289808"/>
                  </a:lnTo>
                  <a:lnTo>
                    <a:pt x="93608" y="317427"/>
                  </a:lnTo>
                  <a:lnTo>
                    <a:pt x="140014" y="338483"/>
                  </a:lnTo>
                  <a:lnTo>
                    <a:pt x="192623" y="351904"/>
                  </a:lnTo>
                  <a:lnTo>
                    <a:pt x="249936" y="356616"/>
                  </a:lnTo>
                  <a:lnTo>
                    <a:pt x="307248" y="351904"/>
                  </a:lnTo>
                  <a:lnTo>
                    <a:pt x="359857" y="338483"/>
                  </a:lnTo>
                  <a:lnTo>
                    <a:pt x="406263" y="317427"/>
                  </a:lnTo>
                  <a:lnTo>
                    <a:pt x="444968" y="289808"/>
                  </a:lnTo>
                  <a:lnTo>
                    <a:pt x="474470" y="256700"/>
                  </a:lnTo>
                  <a:lnTo>
                    <a:pt x="493271" y="219176"/>
                  </a:lnTo>
                  <a:lnTo>
                    <a:pt x="499872" y="178308"/>
                  </a:lnTo>
                  <a:lnTo>
                    <a:pt x="493271" y="137439"/>
                  </a:lnTo>
                  <a:lnTo>
                    <a:pt x="474470" y="99915"/>
                  </a:lnTo>
                  <a:lnTo>
                    <a:pt x="444968" y="66807"/>
                  </a:lnTo>
                  <a:lnTo>
                    <a:pt x="406263" y="39188"/>
                  </a:lnTo>
                  <a:lnTo>
                    <a:pt x="359857" y="18132"/>
                  </a:lnTo>
                  <a:lnTo>
                    <a:pt x="307248" y="4711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8005" y="1270254"/>
              <a:ext cx="500380" cy="356870"/>
            </a:xfrm>
            <a:custGeom>
              <a:avLst/>
              <a:gdLst/>
              <a:ahLst/>
              <a:cxnLst/>
              <a:rect l="l" t="t" r="r" b="b"/>
              <a:pathLst>
                <a:path w="500379" h="356869">
                  <a:moveTo>
                    <a:pt x="0" y="178308"/>
                  </a:moveTo>
                  <a:lnTo>
                    <a:pt x="6600" y="137439"/>
                  </a:lnTo>
                  <a:lnTo>
                    <a:pt x="25401" y="99915"/>
                  </a:lnTo>
                  <a:lnTo>
                    <a:pt x="54903" y="66807"/>
                  </a:lnTo>
                  <a:lnTo>
                    <a:pt x="93608" y="39188"/>
                  </a:lnTo>
                  <a:lnTo>
                    <a:pt x="140014" y="18132"/>
                  </a:lnTo>
                  <a:lnTo>
                    <a:pt x="192623" y="4711"/>
                  </a:lnTo>
                  <a:lnTo>
                    <a:pt x="249936" y="0"/>
                  </a:lnTo>
                  <a:lnTo>
                    <a:pt x="307248" y="4711"/>
                  </a:lnTo>
                  <a:lnTo>
                    <a:pt x="359857" y="18132"/>
                  </a:lnTo>
                  <a:lnTo>
                    <a:pt x="406263" y="39188"/>
                  </a:lnTo>
                  <a:lnTo>
                    <a:pt x="444968" y="66807"/>
                  </a:lnTo>
                  <a:lnTo>
                    <a:pt x="474470" y="99915"/>
                  </a:lnTo>
                  <a:lnTo>
                    <a:pt x="493271" y="137439"/>
                  </a:lnTo>
                  <a:lnTo>
                    <a:pt x="499872" y="178308"/>
                  </a:lnTo>
                  <a:lnTo>
                    <a:pt x="493271" y="219176"/>
                  </a:lnTo>
                  <a:lnTo>
                    <a:pt x="474470" y="256700"/>
                  </a:lnTo>
                  <a:lnTo>
                    <a:pt x="444968" y="289808"/>
                  </a:lnTo>
                  <a:lnTo>
                    <a:pt x="406263" y="317427"/>
                  </a:lnTo>
                  <a:lnTo>
                    <a:pt x="359857" y="338483"/>
                  </a:lnTo>
                  <a:lnTo>
                    <a:pt x="307248" y="351904"/>
                  </a:lnTo>
                  <a:lnTo>
                    <a:pt x="249936" y="356616"/>
                  </a:lnTo>
                  <a:lnTo>
                    <a:pt x="192623" y="351904"/>
                  </a:lnTo>
                  <a:lnTo>
                    <a:pt x="140014" y="338483"/>
                  </a:lnTo>
                  <a:lnTo>
                    <a:pt x="93608" y="317427"/>
                  </a:lnTo>
                  <a:lnTo>
                    <a:pt x="54903" y="289808"/>
                  </a:lnTo>
                  <a:lnTo>
                    <a:pt x="25401" y="256700"/>
                  </a:lnTo>
                  <a:lnTo>
                    <a:pt x="6600" y="219176"/>
                  </a:lnTo>
                  <a:lnTo>
                    <a:pt x="0" y="178308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2890" y="3644646"/>
              <a:ext cx="285115" cy="428625"/>
            </a:xfrm>
            <a:custGeom>
              <a:avLst/>
              <a:gdLst/>
              <a:ahLst/>
              <a:cxnLst/>
              <a:rect l="l" t="t" r="r" b="b"/>
              <a:pathLst>
                <a:path w="285114" h="428625">
                  <a:moveTo>
                    <a:pt x="142494" y="0"/>
                  </a:moveTo>
                  <a:lnTo>
                    <a:pt x="104598" y="7649"/>
                  </a:lnTo>
                  <a:lnTo>
                    <a:pt x="70555" y="29238"/>
                  </a:lnTo>
                  <a:lnTo>
                    <a:pt x="41719" y="62722"/>
                  </a:lnTo>
                  <a:lnTo>
                    <a:pt x="19445" y="106059"/>
                  </a:lnTo>
                  <a:lnTo>
                    <a:pt x="5087" y="157206"/>
                  </a:lnTo>
                  <a:lnTo>
                    <a:pt x="0" y="214121"/>
                  </a:lnTo>
                  <a:lnTo>
                    <a:pt x="5087" y="271037"/>
                  </a:lnTo>
                  <a:lnTo>
                    <a:pt x="19445" y="322184"/>
                  </a:lnTo>
                  <a:lnTo>
                    <a:pt x="41719" y="365521"/>
                  </a:lnTo>
                  <a:lnTo>
                    <a:pt x="70555" y="399005"/>
                  </a:lnTo>
                  <a:lnTo>
                    <a:pt x="104598" y="420594"/>
                  </a:lnTo>
                  <a:lnTo>
                    <a:pt x="142494" y="428243"/>
                  </a:lnTo>
                  <a:lnTo>
                    <a:pt x="180389" y="420594"/>
                  </a:lnTo>
                  <a:lnTo>
                    <a:pt x="214432" y="399005"/>
                  </a:lnTo>
                  <a:lnTo>
                    <a:pt x="243268" y="365521"/>
                  </a:lnTo>
                  <a:lnTo>
                    <a:pt x="265542" y="322184"/>
                  </a:lnTo>
                  <a:lnTo>
                    <a:pt x="279900" y="271037"/>
                  </a:lnTo>
                  <a:lnTo>
                    <a:pt x="284988" y="214121"/>
                  </a:lnTo>
                  <a:lnTo>
                    <a:pt x="279900" y="157206"/>
                  </a:lnTo>
                  <a:lnTo>
                    <a:pt x="265542" y="106059"/>
                  </a:lnTo>
                  <a:lnTo>
                    <a:pt x="243268" y="62722"/>
                  </a:lnTo>
                  <a:lnTo>
                    <a:pt x="214432" y="29238"/>
                  </a:lnTo>
                  <a:lnTo>
                    <a:pt x="180389" y="7649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2890" y="3644646"/>
              <a:ext cx="285115" cy="428625"/>
            </a:xfrm>
            <a:custGeom>
              <a:avLst/>
              <a:gdLst/>
              <a:ahLst/>
              <a:cxnLst/>
              <a:rect l="l" t="t" r="r" b="b"/>
              <a:pathLst>
                <a:path w="285114" h="428625">
                  <a:moveTo>
                    <a:pt x="0" y="214121"/>
                  </a:moveTo>
                  <a:lnTo>
                    <a:pt x="5087" y="157206"/>
                  </a:lnTo>
                  <a:lnTo>
                    <a:pt x="19445" y="106059"/>
                  </a:lnTo>
                  <a:lnTo>
                    <a:pt x="41719" y="62722"/>
                  </a:lnTo>
                  <a:lnTo>
                    <a:pt x="70555" y="29238"/>
                  </a:lnTo>
                  <a:lnTo>
                    <a:pt x="104598" y="7649"/>
                  </a:lnTo>
                  <a:lnTo>
                    <a:pt x="142494" y="0"/>
                  </a:lnTo>
                  <a:lnTo>
                    <a:pt x="180389" y="7649"/>
                  </a:lnTo>
                  <a:lnTo>
                    <a:pt x="214432" y="29238"/>
                  </a:lnTo>
                  <a:lnTo>
                    <a:pt x="243268" y="62722"/>
                  </a:lnTo>
                  <a:lnTo>
                    <a:pt x="265542" y="106059"/>
                  </a:lnTo>
                  <a:lnTo>
                    <a:pt x="279900" y="157206"/>
                  </a:lnTo>
                  <a:lnTo>
                    <a:pt x="284988" y="214121"/>
                  </a:lnTo>
                  <a:lnTo>
                    <a:pt x="279900" y="271037"/>
                  </a:lnTo>
                  <a:lnTo>
                    <a:pt x="265542" y="322184"/>
                  </a:lnTo>
                  <a:lnTo>
                    <a:pt x="243268" y="365521"/>
                  </a:lnTo>
                  <a:lnTo>
                    <a:pt x="214432" y="399005"/>
                  </a:lnTo>
                  <a:lnTo>
                    <a:pt x="180389" y="420594"/>
                  </a:lnTo>
                  <a:lnTo>
                    <a:pt x="142494" y="428243"/>
                  </a:lnTo>
                  <a:lnTo>
                    <a:pt x="104598" y="420594"/>
                  </a:lnTo>
                  <a:lnTo>
                    <a:pt x="70555" y="399005"/>
                  </a:lnTo>
                  <a:lnTo>
                    <a:pt x="41719" y="365521"/>
                  </a:lnTo>
                  <a:lnTo>
                    <a:pt x="19445" y="322184"/>
                  </a:lnTo>
                  <a:lnTo>
                    <a:pt x="5087" y="271037"/>
                  </a:lnTo>
                  <a:lnTo>
                    <a:pt x="0" y="21412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72634" y="1930145"/>
              <a:ext cx="428625" cy="356870"/>
            </a:xfrm>
            <a:custGeom>
              <a:avLst/>
              <a:gdLst/>
              <a:ahLst/>
              <a:cxnLst/>
              <a:rect l="l" t="t" r="r" b="b"/>
              <a:pathLst>
                <a:path w="428625" h="356869">
                  <a:moveTo>
                    <a:pt x="214121" y="0"/>
                  </a:moveTo>
                  <a:lnTo>
                    <a:pt x="165031" y="4711"/>
                  </a:lnTo>
                  <a:lnTo>
                    <a:pt x="119965" y="18132"/>
                  </a:lnTo>
                  <a:lnTo>
                    <a:pt x="80207" y="39188"/>
                  </a:lnTo>
                  <a:lnTo>
                    <a:pt x="47046" y="66807"/>
                  </a:lnTo>
                  <a:lnTo>
                    <a:pt x="21766" y="99915"/>
                  </a:lnTo>
                  <a:lnTo>
                    <a:pt x="5656" y="137439"/>
                  </a:lnTo>
                  <a:lnTo>
                    <a:pt x="0" y="178307"/>
                  </a:lnTo>
                  <a:lnTo>
                    <a:pt x="5656" y="219176"/>
                  </a:lnTo>
                  <a:lnTo>
                    <a:pt x="21766" y="256700"/>
                  </a:lnTo>
                  <a:lnTo>
                    <a:pt x="47046" y="289808"/>
                  </a:lnTo>
                  <a:lnTo>
                    <a:pt x="80207" y="317427"/>
                  </a:lnTo>
                  <a:lnTo>
                    <a:pt x="119965" y="338483"/>
                  </a:lnTo>
                  <a:lnTo>
                    <a:pt x="165031" y="351904"/>
                  </a:lnTo>
                  <a:lnTo>
                    <a:pt x="214121" y="356615"/>
                  </a:lnTo>
                  <a:lnTo>
                    <a:pt x="263212" y="351904"/>
                  </a:lnTo>
                  <a:lnTo>
                    <a:pt x="308278" y="338483"/>
                  </a:lnTo>
                  <a:lnTo>
                    <a:pt x="348036" y="317427"/>
                  </a:lnTo>
                  <a:lnTo>
                    <a:pt x="381197" y="289808"/>
                  </a:lnTo>
                  <a:lnTo>
                    <a:pt x="406477" y="256700"/>
                  </a:lnTo>
                  <a:lnTo>
                    <a:pt x="422587" y="219176"/>
                  </a:lnTo>
                  <a:lnTo>
                    <a:pt x="428243" y="178307"/>
                  </a:lnTo>
                  <a:lnTo>
                    <a:pt x="422587" y="137439"/>
                  </a:lnTo>
                  <a:lnTo>
                    <a:pt x="406477" y="99915"/>
                  </a:lnTo>
                  <a:lnTo>
                    <a:pt x="381197" y="66807"/>
                  </a:lnTo>
                  <a:lnTo>
                    <a:pt x="348036" y="39188"/>
                  </a:lnTo>
                  <a:lnTo>
                    <a:pt x="308278" y="18132"/>
                  </a:lnTo>
                  <a:lnTo>
                    <a:pt x="263212" y="4711"/>
                  </a:lnTo>
                  <a:lnTo>
                    <a:pt x="214121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2634" y="1930145"/>
              <a:ext cx="428625" cy="356870"/>
            </a:xfrm>
            <a:custGeom>
              <a:avLst/>
              <a:gdLst/>
              <a:ahLst/>
              <a:cxnLst/>
              <a:rect l="l" t="t" r="r" b="b"/>
              <a:pathLst>
                <a:path w="428625" h="356869">
                  <a:moveTo>
                    <a:pt x="0" y="178307"/>
                  </a:moveTo>
                  <a:lnTo>
                    <a:pt x="5656" y="137439"/>
                  </a:lnTo>
                  <a:lnTo>
                    <a:pt x="21766" y="99915"/>
                  </a:lnTo>
                  <a:lnTo>
                    <a:pt x="47046" y="66807"/>
                  </a:lnTo>
                  <a:lnTo>
                    <a:pt x="80207" y="39188"/>
                  </a:lnTo>
                  <a:lnTo>
                    <a:pt x="119965" y="18132"/>
                  </a:lnTo>
                  <a:lnTo>
                    <a:pt x="165031" y="4711"/>
                  </a:lnTo>
                  <a:lnTo>
                    <a:pt x="214121" y="0"/>
                  </a:lnTo>
                  <a:lnTo>
                    <a:pt x="263212" y="4711"/>
                  </a:lnTo>
                  <a:lnTo>
                    <a:pt x="308278" y="18132"/>
                  </a:lnTo>
                  <a:lnTo>
                    <a:pt x="348036" y="39188"/>
                  </a:lnTo>
                  <a:lnTo>
                    <a:pt x="381197" y="66807"/>
                  </a:lnTo>
                  <a:lnTo>
                    <a:pt x="406477" y="99915"/>
                  </a:lnTo>
                  <a:lnTo>
                    <a:pt x="422587" y="137439"/>
                  </a:lnTo>
                  <a:lnTo>
                    <a:pt x="428243" y="178307"/>
                  </a:lnTo>
                  <a:lnTo>
                    <a:pt x="422587" y="219176"/>
                  </a:lnTo>
                  <a:lnTo>
                    <a:pt x="406477" y="256700"/>
                  </a:lnTo>
                  <a:lnTo>
                    <a:pt x="381197" y="289808"/>
                  </a:lnTo>
                  <a:lnTo>
                    <a:pt x="348036" y="317427"/>
                  </a:lnTo>
                  <a:lnTo>
                    <a:pt x="308278" y="338483"/>
                  </a:lnTo>
                  <a:lnTo>
                    <a:pt x="263212" y="351904"/>
                  </a:lnTo>
                  <a:lnTo>
                    <a:pt x="214121" y="356615"/>
                  </a:lnTo>
                  <a:lnTo>
                    <a:pt x="165031" y="351904"/>
                  </a:lnTo>
                  <a:lnTo>
                    <a:pt x="119965" y="338483"/>
                  </a:lnTo>
                  <a:lnTo>
                    <a:pt x="80207" y="317427"/>
                  </a:lnTo>
                  <a:lnTo>
                    <a:pt x="47046" y="289808"/>
                  </a:lnTo>
                  <a:lnTo>
                    <a:pt x="21766" y="256700"/>
                  </a:lnTo>
                  <a:lnTo>
                    <a:pt x="5656" y="219176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0773" y="1428749"/>
              <a:ext cx="356870" cy="287020"/>
            </a:xfrm>
            <a:custGeom>
              <a:avLst/>
              <a:gdLst/>
              <a:ahLst/>
              <a:cxnLst/>
              <a:rect l="l" t="t" r="r" b="b"/>
              <a:pathLst>
                <a:path w="356870" h="287019">
                  <a:moveTo>
                    <a:pt x="178308" y="0"/>
                  </a:moveTo>
                  <a:lnTo>
                    <a:pt x="130924" y="5117"/>
                  </a:lnTo>
                  <a:lnTo>
                    <a:pt x="88335" y="19558"/>
                  </a:lnTo>
                  <a:lnTo>
                    <a:pt x="52244" y="41957"/>
                  </a:lnTo>
                  <a:lnTo>
                    <a:pt x="24355" y="70950"/>
                  </a:lnTo>
                  <a:lnTo>
                    <a:pt x="6372" y="105171"/>
                  </a:lnTo>
                  <a:lnTo>
                    <a:pt x="0" y="143255"/>
                  </a:lnTo>
                  <a:lnTo>
                    <a:pt x="6372" y="181340"/>
                  </a:lnTo>
                  <a:lnTo>
                    <a:pt x="24355" y="215561"/>
                  </a:lnTo>
                  <a:lnTo>
                    <a:pt x="52244" y="244554"/>
                  </a:lnTo>
                  <a:lnTo>
                    <a:pt x="88335" y="266953"/>
                  </a:lnTo>
                  <a:lnTo>
                    <a:pt x="130924" y="281394"/>
                  </a:lnTo>
                  <a:lnTo>
                    <a:pt x="178308" y="286512"/>
                  </a:lnTo>
                  <a:lnTo>
                    <a:pt x="225691" y="281394"/>
                  </a:lnTo>
                  <a:lnTo>
                    <a:pt x="268280" y="266954"/>
                  </a:lnTo>
                  <a:lnTo>
                    <a:pt x="304371" y="244554"/>
                  </a:lnTo>
                  <a:lnTo>
                    <a:pt x="332260" y="215561"/>
                  </a:lnTo>
                  <a:lnTo>
                    <a:pt x="350243" y="181340"/>
                  </a:lnTo>
                  <a:lnTo>
                    <a:pt x="356615" y="143255"/>
                  </a:lnTo>
                  <a:lnTo>
                    <a:pt x="350243" y="105171"/>
                  </a:lnTo>
                  <a:lnTo>
                    <a:pt x="332260" y="70950"/>
                  </a:lnTo>
                  <a:lnTo>
                    <a:pt x="304371" y="41957"/>
                  </a:lnTo>
                  <a:lnTo>
                    <a:pt x="268280" y="19558"/>
                  </a:lnTo>
                  <a:lnTo>
                    <a:pt x="225691" y="5117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30773" y="1428749"/>
              <a:ext cx="356870" cy="287020"/>
            </a:xfrm>
            <a:custGeom>
              <a:avLst/>
              <a:gdLst/>
              <a:ahLst/>
              <a:cxnLst/>
              <a:rect l="l" t="t" r="r" b="b"/>
              <a:pathLst>
                <a:path w="356870" h="287019">
                  <a:moveTo>
                    <a:pt x="0" y="143255"/>
                  </a:moveTo>
                  <a:lnTo>
                    <a:pt x="6372" y="105171"/>
                  </a:lnTo>
                  <a:lnTo>
                    <a:pt x="24355" y="70950"/>
                  </a:lnTo>
                  <a:lnTo>
                    <a:pt x="52244" y="41957"/>
                  </a:lnTo>
                  <a:lnTo>
                    <a:pt x="88335" y="19558"/>
                  </a:lnTo>
                  <a:lnTo>
                    <a:pt x="130924" y="5117"/>
                  </a:lnTo>
                  <a:lnTo>
                    <a:pt x="178308" y="0"/>
                  </a:lnTo>
                  <a:lnTo>
                    <a:pt x="225691" y="5117"/>
                  </a:lnTo>
                  <a:lnTo>
                    <a:pt x="268280" y="19558"/>
                  </a:lnTo>
                  <a:lnTo>
                    <a:pt x="304371" y="41957"/>
                  </a:lnTo>
                  <a:lnTo>
                    <a:pt x="332260" y="70950"/>
                  </a:lnTo>
                  <a:lnTo>
                    <a:pt x="350243" y="105171"/>
                  </a:lnTo>
                  <a:lnTo>
                    <a:pt x="356615" y="143255"/>
                  </a:lnTo>
                  <a:lnTo>
                    <a:pt x="350243" y="181340"/>
                  </a:lnTo>
                  <a:lnTo>
                    <a:pt x="332260" y="215561"/>
                  </a:lnTo>
                  <a:lnTo>
                    <a:pt x="304371" y="244554"/>
                  </a:lnTo>
                  <a:lnTo>
                    <a:pt x="268280" y="266954"/>
                  </a:lnTo>
                  <a:lnTo>
                    <a:pt x="225691" y="281394"/>
                  </a:lnTo>
                  <a:lnTo>
                    <a:pt x="178308" y="286512"/>
                  </a:lnTo>
                  <a:lnTo>
                    <a:pt x="130924" y="281394"/>
                  </a:lnTo>
                  <a:lnTo>
                    <a:pt x="88335" y="266953"/>
                  </a:lnTo>
                  <a:lnTo>
                    <a:pt x="52244" y="244554"/>
                  </a:lnTo>
                  <a:lnTo>
                    <a:pt x="24355" y="215561"/>
                  </a:lnTo>
                  <a:lnTo>
                    <a:pt x="6372" y="181340"/>
                  </a:lnTo>
                  <a:lnTo>
                    <a:pt x="0" y="14325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2890" y="4429505"/>
              <a:ext cx="428625" cy="358140"/>
            </a:xfrm>
            <a:custGeom>
              <a:avLst/>
              <a:gdLst/>
              <a:ahLst/>
              <a:cxnLst/>
              <a:rect l="l" t="t" r="r" b="b"/>
              <a:pathLst>
                <a:path w="428625" h="358139">
                  <a:moveTo>
                    <a:pt x="214122" y="0"/>
                  </a:moveTo>
                  <a:lnTo>
                    <a:pt x="165031" y="4727"/>
                  </a:lnTo>
                  <a:lnTo>
                    <a:pt x="119965" y="18194"/>
                  </a:lnTo>
                  <a:lnTo>
                    <a:pt x="80207" y="39328"/>
                  </a:lnTo>
                  <a:lnTo>
                    <a:pt x="47046" y="67056"/>
                  </a:lnTo>
                  <a:lnTo>
                    <a:pt x="21766" y="100304"/>
                  </a:lnTo>
                  <a:lnTo>
                    <a:pt x="5656" y="137999"/>
                  </a:lnTo>
                  <a:lnTo>
                    <a:pt x="0" y="179070"/>
                  </a:lnTo>
                  <a:lnTo>
                    <a:pt x="5656" y="220140"/>
                  </a:lnTo>
                  <a:lnTo>
                    <a:pt x="21766" y="257835"/>
                  </a:lnTo>
                  <a:lnTo>
                    <a:pt x="47046" y="291084"/>
                  </a:lnTo>
                  <a:lnTo>
                    <a:pt x="80207" y="318811"/>
                  </a:lnTo>
                  <a:lnTo>
                    <a:pt x="119965" y="339945"/>
                  </a:lnTo>
                  <a:lnTo>
                    <a:pt x="165031" y="353412"/>
                  </a:lnTo>
                  <a:lnTo>
                    <a:pt x="214122" y="358140"/>
                  </a:lnTo>
                  <a:lnTo>
                    <a:pt x="263212" y="353412"/>
                  </a:lnTo>
                  <a:lnTo>
                    <a:pt x="308278" y="339945"/>
                  </a:lnTo>
                  <a:lnTo>
                    <a:pt x="348036" y="318811"/>
                  </a:lnTo>
                  <a:lnTo>
                    <a:pt x="381197" y="291084"/>
                  </a:lnTo>
                  <a:lnTo>
                    <a:pt x="406477" y="257835"/>
                  </a:lnTo>
                  <a:lnTo>
                    <a:pt x="422587" y="220140"/>
                  </a:lnTo>
                  <a:lnTo>
                    <a:pt x="428244" y="179070"/>
                  </a:lnTo>
                  <a:lnTo>
                    <a:pt x="422587" y="137999"/>
                  </a:lnTo>
                  <a:lnTo>
                    <a:pt x="406477" y="100304"/>
                  </a:lnTo>
                  <a:lnTo>
                    <a:pt x="381197" y="67056"/>
                  </a:lnTo>
                  <a:lnTo>
                    <a:pt x="348036" y="39328"/>
                  </a:lnTo>
                  <a:lnTo>
                    <a:pt x="308278" y="18194"/>
                  </a:lnTo>
                  <a:lnTo>
                    <a:pt x="263212" y="4727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72890" y="4429505"/>
              <a:ext cx="428625" cy="358140"/>
            </a:xfrm>
            <a:custGeom>
              <a:avLst/>
              <a:gdLst/>
              <a:ahLst/>
              <a:cxnLst/>
              <a:rect l="l" t="t" r="r" b="b"/>
              <a:pathLst>
                <a:path w="428625" h="358139">
                  <a:moveTo>
                    <a:pt x="0" y="179070"/>
                  </a:moveTo>
                  <a:lnTo>
                    <a:pt x="5656" y="137999"/>
                  </a:lnTo>
                  <a:lnTo>
                    <a:pt x="21766" y="100304"/>
                  </a:lnTo>
                  <a:lnTo>
                    <a:pt x="47046" y="67056"/>
                  </a:lnTo>
                  <a:lnTo>
                    <a:pt x="80207" y="39328"/>
                  </a:lnTo>
                  <a:lnTo>
                    <a:pt x="119965" y="18194"/>
                  </a:lnTo>
                  <a:lnTo>
                    <a:pt x="165031" y="4727"/>
                  </a:lnTo>
                  <a:lnTo>
                    <a:pt x="214122" y="0"/>
                  </a:lnTo>
                  <a:lnTo>
                    <a:pt x="263212" y="4727"/>
                  </a:lnTo>
                  <a:lnTo>
                    <a:pt x="308278" y="18194"/>
                  </a:lnTo>
                  <a:lnTo>
                    <a:pt x="348036" y="39328"/>
                  </a:lnTo>
                  <a:lnTo>
                    <a:pt x="381197" y="67056"/>
                  </a:lnTo>
                  <a:lnTo>
                    <a:pt x="406477" y="100304"/>
                  </a:lnTo>
                  <a:lnTo>
                    <a:pt x="422587" y="137999"/>
                  </a:lnTo>
                  <a:lnTo>
                    <a:pt x="428244" y="179070"/>
                  </a:lnTo>
                  <a:lnTo>
                    <a:pt x="422587" y="220140"/>
                  </a:lnTo>
                  <a:lnTo>
                    <a:pt x="406477" y="257835"/>
                  </a:lnTo>
                  <a:lnTo>
                    <a:pt x="381197" y="291084"/>
                  </a:lnTo>
                  <a:lnTo>
                    <a:pt x="348036" y="318811"/>
                  </a:lnTo>
                  <a:lnTo>
                    <a:pt x="308278" y="339945"/>
                  </a:lnTo>
                  <a:lnTo>
                    <a:pt x="263212" y="353412"/>
                  </a:lnTo>
                  <a:lnTo>
                    <a:pt x="214122" y="358140"/>
                  </a:lnTo>
                  <a:lnTo>
                    <a:pt x="165031" y="353412"/>
                  </a:lnTo>
                  <a:lnTo>
                    <a:pt x="119965" y="339945"/>
                  </a:lnTo>
                  <a:lnTo>
                    <a:pt x="80207" y="318811"/>
                  </a:lnTo>
                  <a:lnTo>
                    <a:pt x="47046" y="291084"/>
                  </a:lnTo>
                  <a:lnTo>
                    <a:pt x="21766" y="257835"/>
                  </a:lnTo>
                  <a:lnTo>
                    <a:pt x="5656" y="220140"/>
                  </a:lnTo>
                  <a:lnTo>
                    <a:pt x="0" y="1790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244" y="428244"/>
            <a:ext cx="5501639" cy="599998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616" y="999744"/>
            <a:ext cx="5458968" cy="437235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84" y="714756"/>
            <a:ext cx="8665464" cy="4995672"/>
            <a:chOff x="214884" y="714756"/>
            <a:chExt cx="8665464" cy="499567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714756"/>
              <a:ext cx="8665464" cy="49956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16774" y="2715005"/>
              <a:ext cx="713740" cy="428625"/>
            </a:xfrm>
            <a:custGeom>
              <a:avLst/>
              <a:gdLst/>
              <a:ahLst/>
              <a:cxnLst/>
              <a:rect l="l" t="t" r="r" b="b"/>
              <a:pathLst>
                <a:path w="713740" h="428625">
                  <a:moveTo>
                    <a:pt x="356616" y="0"/>
                  </a:moveTo>
                  <a:lnTo>
                    <a:pt x="298765" y="2803"/>
                  </a:lnTo>
                  <a:lnTo>
                    <a:pt x="243888" y="10917"/>
                  </a:lnTo>
                  <a:lnTo>
                    <a:pt x="192720" y="23903"/>
                  </a:lnTo>
                  <a:lnTo>
                    <a:pt x="145993" y="41318"/>
                  </a:lnTo>
                  <a:lnTo>
                    <a:pt x="104441" y="62722"/>
                  </a:lnTo>
                  <a:lnTo>
                    <a:pt x="68799" y="87672"/>
                  </a:lnTo>
                  <a:lnTo>
                    <a:pt x="39800" y="115729"/>
                  </a:lnTo>
                  <a:lnTo>
                    <a:pt x="4666" y="179394"/>
                  </a:lnTo>
                  <a:lnTo>
                    <a:pt x="0" y="214122"/>
                  </a:lnTo>
                  <a:lnTo>
                    <a:pt x="4666" y="248849"/>
                  </a:lnTo>
                  <a:lnTo>
                    <a:pt x="39800" y="312514"/>
                  </a:lnTo>
                  <a:lnTo>
                    <a:pt x="68799" y="340571"/>
                  </a:lnTo>
                  <a:lnTo>
                    <a:pt x="104441" y="365521"/>
                  </a:lnTo>
                  <a:lnTo>
                    <a:pt x="145993" y="386925"/>
                  </a:lnTo>
                  <a:lnTo>
                    <a:pt x="192720" y="404340"/>
                  </a:lnTo>
                  <a:lnTo>
                    <a:pt x="243888" y="417326"/>
                  </a:lnTo>
                  <a:lnTo>
                    <a:pt x="298765" y="425440"/>
                  </a:lnTo>
                  <a:lnTo>
                    <a:pt x="356616" y="428244"/>
                  </a:lnTo>
                  <a:lnTo>
                    <a:pt x="414466" y="425440"/>
                  </a:lnTo>
                  <a:lnTo>
                    <a:pt x="469343" y="417326"/>
                  </a:lnTo>
                  <a:lnTo>
                    <a:pt x="520511" y="404340"/>
                  </a:lnTo>
                  <a:lnTo>
                    <a:pt x="567238" y="386925"/>
                  </a:lnTo>
                  <a:lnTo>
                    <a:pt x="608790" y="365521"/>
                  </a:lnTo>
                  <a:lnTo>
                    <a:pt x="644432" y="340571"/>
                  </a:lnTo>
                  <a:lnTo>
                    <a:pt x="673431" y="312514"/>
                  </a:lnTo>
                  <a:lnTo>
                    <a:pt x="708565" y="248849"/>
                  </a:lnTo>
                  <a:lnTo>
                    <a:pt x="713231" y="214122"/>
                  </a:lnTo>
                  <a:lnTo>
                    <a:pt x="708565" y="179394"/>
                  </a:lnTo>
                  <a:lnTo>
                    <a:pt x="673431" y="115729"/>
                  </a:lnTo>
                  <a:lnTo>
                    <a:pt x="644432" y="87672"/>
                  </a:lnTo>
                  <a:lnTo>
                    <a:pt x="608790" y="62722"/>
                  </a:lnTo>
                  <a:lnTo>
                    <a:pt x="567238" y="41318"/>
                  </a:lnTo>
                  <a:lnTo>
                    <a:pt x="520511" y="23903"/>
                  </a:lnTo>
                  <a:lnTo>
                    <a:pt x="469343" y="10917"/>
                  </a:lnTo>
                  <a:lnTo>
                    <a:pt x="414466" y="2803"/>
                  </a:lnTo>
                  <a:lnTo>
                    <a:pt x="356616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16774" y="2715005"/>
              <a:ext cx="713740" cy="428625"/>
            </a:xfrm>
            <a:custGeom>
              <a:avLst/>
              <a:gdLst/>
              <a:ahLst/>
              <a:cxnLst/>
              <a:rect l="l" t="t" r="r" b="b"/>
              <a:pathLst>
                <a:path w="713740" h="428625">
                  <a:moveTo>
                    <a:pt x="0" y="214122"/>
                  </a:moveTo>
                  <a:lnTo>
                    <a:pt x="18178" y="146450"/>
                  </a:lnTo>
                  <a:lnTo>
                    <a:pt x="68799" y="87672"/>
                  </a:lnTo>
                  <a:lnTo>
                    <a:pt x="104441" y="62722"/>
                  </a:lnTo>
                  <a:lnTo>
                    <a:pt x="145993" y="41318"/>
                  </a:lnTo>
                  <a:lnTo>
                    <a:pt x="192720" y="23903"/>
                  </a:lnTo>
                  <a:lnTo>
                    <a:pt x="243888" y="10917"/>
                  </a:lnTo>
                  <a:lnTo>
                    <a:pt x="298765" y="2803"/>
                  </a:lnTo>
                  <a:lnTo>
                    <a:pt x="356616" y="0"/>
                  </a:lnTo>
                  <a:lnTo>
                    <a:pt x="414466" y="2803"/>
                  </a:lnTo>
                  <a:lnTo>
                    <a:pt x="469343" y="10917"/>
                  </a:lnTo>
                  <a:lnTo>
                    <a:pt x="520511" y="23903"/>
                  </a:lnTo>
                  <a:lnTo>
                    <a:pt x="567238" y="41318"/>
                  </a:lnTo>
                  <a:lnTo>
                    <a:pt x="608790" y="62722"/>
                  </a:lnTo>
                  <a:lnTo>
                    <a:pt x="644432" y="87672"/>
                  </a:lnTo>
                  <a:lnTo>
                    <a:pt x="673431" y="115729"/>
                  </a:lnTo>
                  <a:lnTo>
                    <a:pt x="708565" y="179394"/>
                  </a:lnTo>
                  <a:lnTo>
                    <a:pt x="713231" y="214122"/>
                  </a:lnTo>
                  <a:lnTo>
                    <a:pt x="708565" y="248849"/>
                  </a:lnTo>
                  <a:lnTo>
                    <a:pt x="673431" y="312514"/>
                  </a:lnTo>
                  <a:lnTo>
                    <a:pt x="644432" y="340571"/>
                  </a:lnTo>
                  <a:lnTo>
                    <a:pt x="608790" y="365521"/>
                  </a:lnTo>
                  <a:lnTo>
                    <a:pt x="567238" y="386925"/>
                  </a:lnTo>
                  <a:lnTo>
                    <a:pt x="520511" y="404340"/>
                  </a:lnTo>
                  <a:lnTo>
                    <a:pt x="469343" y="417326"/>
                  </a:lnTo>
                  <a:lnTo>
                    <a:pt x="414466" y="425440"/>
                  </a:lnTo>
                  <a:lnTo>
                    <a:pt x="356616" y="428244"/>
                  </a:lnTo>
                  <a:lnTo>
                    <a:pt x="298765" y="425440"/>
                  </a:lnTo>
                  <a:lnTo>
                    <a:pt x="243888" y="417326"/>
                  </a:lnTo>
                  <a:lnTo>
                    <a:pt x="192720" y="404340"/>
                  </a:lnTo>
                  <a:lnTo>
                    <a:pt x="145993" y="386925"/>
                  </a:lnTo>
                  <a:lnTo>
                    <a:pt x="104441" y="365521"/>
                  </a:lnTo>
                  <a:lnTo>
                    <a:pt x="68799" y="340571"/>
                  </a:lnTo>
                  <a:lnTo>
                    <a:pt x="39800" y="312514"/>
                  </a:lnTo>
                  <a:lnTo>
                    <a:pt x="4666" y="248849"/>
                  </a:lnTo>
                  <a:lnTo>
                    <a:pt x="0" y="21412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86877" y="3786378"/>
              <a:ext cx="571500" cy="429895"/>
            </a:xfrm>
            <a:custGeom>
              <a:avLst/>
              <a:gdLst/>
              <a:ahLst/>
              <a:cxnLst/>
              <a:rect l="l" t="t" r="r" b="b"/>
              <a:pathLst>
                <a:path w="571500" h="429895">
                  <a:moveTo>
                    <a:pt x="285750" y="0"/>
                  </a:moveTo>
                  <a:lnTo>
                    <a:pt x="234374" y="3464"/>
                  </a:lnTo>
                  <a:lnTo>
                    <a:pt x="186024" y="13450"/>
                  </a:lnTo>
                  <a:lnTo>
                    <a:pt x="141506" y="29351"/>
                  </a:lnTo>
                  <a:lnTo>
                    <a:pt x="101626" y="50557"/>
                  </a:lnTo>
                  <a:lnTo>
                    <a:pt x="67189" y="76461"/>
                  </a:lnTo>
                  <a:lnTo>
                    <a:pt x="39003" y="106454"/>
                  </a:lnTo>
                  <a:lnTo>
                    <a:pt x="17871" y="139927"/>
                  </a:lnTo>
                  <a:lnTo>
                    <a:pt x="4602" y="176273"/>
                  </a:lnTo>
                  <a:lnTo>
                    <a:pt x="0" y="214884"/>
                  </a:lnTo>
                  <a:lnTo>
                    <a:pt x="4602" y="253494"/>
                  </a:lnTo>
                  <a:lnTo>
                    <a:pt x="17871" y="289840"/>
                  </a:lnTo>
                  <a:lnTo>
                    <a:pt x="39003" y="323313"/>
                  </a:lnTo>
                  <a:lnTo>
                    <a:pt x="67189" y="353306"/>
                  </a:lnTo>
                  <a:lnTo>
                    <a:pt x="101626" y="379210"/>
                  </a:lnTo>
                  <a:lnTo>
                    <a:pt x="141506" y="400416"/>
                  </a:lnTo>
                  <a:lnTo>
                    <a:pt x="186024" y="416317"/>
                  </a:lnTo>
                  <a:lnTo>
                    <a:pt x="234374" y="426303"/>
                  </a:lnTo>
                  <a:lnTo>
                    <a:pt x="285750" y="429768"/>
                  </a:lnTo>
                  <a:lnTo>
                    <a:pt x="337125" y="426303"/>
                  </a:lnTo>
                  <a:lnTo>
                    <a:pt x="385475" y="416317"/>
                  </a:lnTo>
                  <a:lnTo>
                    <a:pt x="429993" y="400416"/>
                  </a:lnTo>
                  <a:lnTo>
                    <a:pt x="469873" y="379210"/>
                  </a:lnTo>
                  <a:lnTo>
                    <a:pt x="504310" y="353306"/>
                  </a:lnTo>
                  <a:lnTo>
                    <a:pt x="532496" y="323313"/>
                  </a:lnTo>
                  <a:lnTo>
                    <a:pt x="553628" y="289840"/>
                  </a:lnTo>
                  <a:lnTo>
                    <a:pt x="566897" y="253494"/>
                  </a:lnTo>
                  <a:lnTo>
                    <a:pt x="571500" y="214884"/>
                  </a:lnTo>
                  <a:lnTo>
                    <a:pt x="566897" y="176273"/>
                  </a:lnTo>
                  <a:lnTo>
                    <a:pt x="553628" y="139927"/>
                  </a:lnTo>
                  <a:lnTo>
                    <a:pt x="532496" y="106454"/>
                  </a:lnTo>
                  <a:lnTo>
                    <a:pt x="504310" y="76461"/>
                  </a:lnTo>
                  <a:lnTo>
                    <a:pt x="469873" y="50557"/>
                  </a:lnTo>
                  <a:lnTo>
                    <a:pt x="429993" y="29351"/>
                  </a:lnTo>
                  <a:lnTo>
                    <a:pt x="385475" y="13450"/>
                  </a:lnTo>
                  <a:lnTo>
                    <a:pt x="337125" y="346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86877" y="3786378"/>
              <a:ext cx="571500" cy="429895"/>
            </a:xfrm>
            <a:custGeom>
              <a:avLst/>
              <a:gdLst/>
              <a:ahLst/>
              <a:cxnLst/>
              <a:rect l="l" t="t" r="r" b="b"/>
              <a:pathLst>
                <a:path w="571500" h="429895">
                  <a:moveTo>
                    <a:pt x="0" y="214884"/>
                  </a:moveTo>
                  <a:lnTo>
                    <a:pt x="4602" y="176273"/>
                  </a:lnTo>
                  <a:lnTo>
                    <a:pt x="17871" y="139927"/>
                  </a:lnTo>
                  <a:lnTo>
                    <a:pt x="39003" y="106454"/>
                  </a:lnTo>
                  <a:lnTo>
                    <a:pt x="67189" y="76461"/>
                  </a:lnTo>
                  <a:lnTo>
                    <a:pt x="101626" y="50557"/>
                  </a:lnTo>
                  <a:lnTo>
                    <a:pt x="141506" y="29351"/>
                  </a:lnTo>
                  <a:lnTo>
                    <a:pt x="186024" y="13450"/>
                  </a:lnTo>
                  <a:lnTo>
                    <a:pt x="234374" y="3464"/>
                  </a:lnTo>
                  <a:lnTo>
                    <a:pt x="285750" y="0"/>
                  </a:lnTo>
                  <a:lnTo>
                    <a:pt x="337125" y="3464"/>
                  </a:lnTo>
                  <a:lnTo>
                    <a:pt x="385475" y="13450"/>
                  </a:lnTo>
                  <a:lnTo>
                    <a:pt x="429993" y="29351"/>
                  </a:lnTo>
                  <a:lnTo>
                    <a:pt x="469873" y="50557"/>
                  </a:lnTo>
                  <a:lnTo>
                    <a:pt x="504310" y="76461"/>
                  </a:lnTo>
                  <a:lnTo>
                    <a:pt x="532496" y="106454"/>
                  </a:lnTo>
                  <a:lnTo>
                    <a:pt x="553628" y="139927"/>
                  </a:lnTo>
                  <a:lnTo>
                    <a:pt x="566897" y="176273"/>
                  </a:lnTo>
                  <a:lnTo>
                    <a:pt x="571500" y="214884"/>
                  </a:lnTo>
                  <a:lnTo>
                    <a:pt x="566897" y="253494"/>
                  </a:lnTo>
                  <a:lnTo>
                    <a:pt x="553628" y="289840"/>
                  </a:lnTo>
                  <a:lnTo>
                    <a:pt x="532496" y="323313"/>
                  </a:lnTo>
                  <a:lnTo>
                    <a:pt x="504310" y="353306"/>
                  </a:lnTo>
                  <a:lnTo>
                    <a:pt x="469873" y="379210"/>
                  </a:lnTo>
                  <a:lnTo>
                    <a:pt x="429993" y="400416"/>
                  </a:lnTo>
                  <a:lnTo>
                    <a:pt x="385475" y="416317"/>
                  </a:lnTo>
                  <a:lnTo>
                    <a:pt x="337125" y="426303"/>
                  </a:lnTo>
                  <a:lnTo>
                    <a:pt x="285750" y="429768"/>
                  </a:lnTo>
                  <a:lnTo>
                    <a:pt x="234374" y="426303"/>
                  </a:lnTo>
                  <a:lnTo>
                    <a:pt x="186024" y="416317"/>
                  </a:lnTo>
                  <a:lnTo>
                    <a:pt x="141506" y="400416"/>
                  </a:lnTo>
                  <a:lnTo>
                    <a:pt x="101626" y="379210"/>
                  </a:lnTo>
                  <a:lnTo>
                    <a:pt x="67189" y="353306"/>
                  </a:lnTo>
                  <a:lnTo>
                    <a:pt x="39003" y="323313"/>
                  </a:lnTo>
                  <a:lnTo>
                    <a:pt x="17871" y="289840"/>
                  </a:lnTo>
                  <a:lnTo>
                    <a:pt x="4602" y="253494"/>
                  </a:lnTo>
                  <a:lnTo>
                    <a:pt x="0" y="21488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3517" y="4787646"/>
              <a:ext cx="715010" cy="571500"/>
            </a:xfrm>
            <a:custGeom>
              <a:avLst/>
              <a:gdLst/>
              <a:ahLst/>
              <a:cxnLst/>
              <a:rect l="l" t="t" r="r" b="b"/>
              <a:pathLst>
                <a:path w="715009" h="571500">
                  <a:moveTo>
                    <a:pt x="357377" y="0"/>
                  </a:moveTo>
                  <a:lnTo>
                    <a:pt x="304570" y="3097"/>
                  </a:lnTo>
                  <a:lnTo>
                    <a:pt x="254168" y="12094"/>
                  </a:lnTo>
                  <a:lnTo>
                    <a:pt x="206723" y="26550"/>
                  </a:lnTo>
                  <a:lnTo>
                    <a:pt x="162789" y="46024"/>
                  </a:lnTo>
                  <a:lnTo>
                    <a:pt x="122918" y="70074"/>
                  </a:lnTo>
                  <a:lnTo>
                    <a:pt x="87664" y="98258"/>
                  </a:lnTo>
                  <a:lnTo>
                    <a:pt x="57579" y="130135"/>
                  </a:lnTo>
                  <a:lnTo>
                    <a:pt x="33218" y="165265"/>
                  </a:lnTo>
                  <a:lnTo>
                    <a:pt x="15132" y="203204"/>
                  </a:lnTo>
                  <a:lnTo>
                    <a:pt x="3875" y="243513"/>
                  </a:lnTo>
                  <a:lnTo>
                    <a:pt x="0" y="285749"/>
                  </a:lnTo>
                  <a:lnTo>
                    <a:pt x="3875" y="327986"/>
                  </a:lnTo>
                  <a:lnTo>
                    <a:pt x="15132" y="368295"/>
                  </a:lnTo>
                  <a:lnTo>
                    <a:pt x="33218" y="406234"/>
                  </a:lnTo>
                  <a:lnTo>
                    <a:pt x="57579" y="441364"/>
                  </a:lnTo>
                  <a:lnTo>
                    <a:pt x="87664" y="473241"/>
                  </a:lnTo>
                  <a:lnTo>
                    <a:pt x="122918" y="501425"/>
                  </a:lnTo>
                  <a:lnTo>
                    <a:pt x="162789" y="525475"/>
                  </a:lnTo>
                  <a:lnTo>
                    <a:pt x="206723" y="544949"/>
                  </a:lnTo>
                  <a:lnTo>
                    <a:pt x="254168" y="559405"/>
                  </a:lnTo>
                  <a:lnTo>
                    <a:pt x="304570" y="568402"/>
                  </a:lnTo>
                  <a:lnTo>
                    <a:pt x="357377" y="571499"/>
                  </a:lnTo>
                  <a:lnTo>
                    <a:pt x="410185" y="568402"/>
                  </a:lnTo>
                  <a:lnTo>
                    <a:pt x="460587" y="559405"/>
                  </a:lnTo>
                  <a:lnTo>
                    <a:pt x="508032" y="544949"/>
                  </a:lnTo>
                  <a:lnTo>
                    <a:pt x="551966" y="525475"/>
                  </a:lnTo>
                  <a:lnTo>
                    <a:pt x="591837" y="501425"/>
                  </a:lnTo>
                  <a:lnTo>
                    <a:pt x="627091" y="473241"/>
                  </a:lnTo>
                  <a:lnTo>
                    <a:pt x="657176" y="441364"/>
                  </a:lnTo>
                  <a:lnTo>
                    <a:pt x="681537" y="406234"/>
                  </a:lnTo>
                  <a:lnTo>
                    <a:pt x="699623" y="368295"/>
                  </a:lnTo>
                  <a:lnTo>
                    <a:pt x="710880" y="327986"/>
                  </a:lnTo>
                  <a:lnTo>
                    <a:pt x="714755" y="285749"/>
                  </a:lnTo>
                  <a:lnTo>
                    <a:pt x="710880" y="243513"/>
                  </a:lnTo>
                  <a:lnTo>
                    <a:pt x="699623" y="203204"/>
                  </a:lnTo>
                  <a:lnTo>
                    <a:pt x="681537" y="165265"/>
                  </a:lnTo>
                  <a:lnTo>
                    <a:pt x="657176" y="130135"/>
                  </a:lnTo>
                  <a:lnTo>
                    <a:pt x="627091" y="98258"/>
                  </a:lnTo>
                  <a:lnTo>
                    <a:pt x="591837" y="70074"/>
                  </a:lnTo>
                  <a:lnTo>
                    <a:pt x="551966" y="46024"/>
                  </a:lnTo>
                  <a:lnTo>
                    <a:pt x="508032" y="26550"/>
                  </a:lnTo>
                  <a:lnTo>
                    <a:pt x="460587" y="12094"/>
                  </a:lnTo>
                  <a:lnTo>
                    <a:pt x="410185" y="3097"/>
                  </a:lnTo>
                  <a:lnTo>
                    <a:pt x="357377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3517" y="4787646"/>
              <a:ext cx="715010" cy="571500"/>
            </a:xfrm>
            <a:custGeom>
              <a:avLst/>
              <a:gdLst/>
              <a:ahLst/>
              <a:cxnLst/>
              <a:rect l="l" t="t" r="r" b="b"/>
              <a:pathLst>
                <a:path w="715009" h="571500">
                  <a:moveTo>
                    <a:pt x="0" y="285749"/>
                  </a:moveTo>
                  <a:lnTo>
                    <a:pt x="3875" y="243513"/>
                  </a:lnTo>
                  <a:lnTo>
                    <a:pt x="15132" y="203204"/>
                  </a:lnTo>
                  <a:lnTo>
                    <a:pt x="33218" y="165265"/>
                  </a:lnTo>
                  <a:lnTo>
                    <a:pt x="57579" y="130135"/>
                  </a:lnTo>
                  <a:lnTo>
                    <a:pt x="87664" y="98258"/>
                  </a:lnTo>
                  <a:lnTo>
                    <a:pt x="122918" y="70074"/>
                  </a:lnTo>
                  <a:lnTo>
                    <a:pt x="162789" y="46024"/>
                  </a:lnTo>
                  <a:lnTo>
                    <a:pt x="206723" y="26550"/>
                  </a:lnTo>
                  <a:lnTo>
                    <a:pt x="254168" y="12094"/>
                  </a:lnTo>
                  <a:lnTo>
                    <a:pt x="304570" y="3097"/>
                  </a:lnTo>
                  <a:lnTo>
                    <a:pt x="357377" y="0"/>
                  </a:lnTo>
                  <a:lnTo>
                    <a:pt x="410185" y="3097"/>
                  </a:lnTo>
                  <a:lnTo>
                    <a:pt x="460587" y="12094"/>
                  </a:lnTo>
                  <a:lnTo>
                    <a:pt x="508032" y="26550"/>
                  </a:lnTo>
                  <a:lnTo>
                    <a:pt x="551966" y="46024"/>
                  </a:lnTo>
                  <a:lnTo>
                    <a:pt x="591837" y="70074"/>
                  </a:lnTo>
                  <a:lnTo>
                    <a:pt x="627091" y="98258"/>
                  </a:lnTo>
                  <a:lnTo>
                    <a:pt x="657176" y="130135"/>
                  </a:lnTo>
                  <a:lnTo>
                    <a:pt x="681537" y="165265"/>
                  </a:lnTo>
                  <a:lnTo>
                    <a:pt x="699623" y="203204"/>
                  </a:lnTo>
                  <a:lnTo>
                    <a:pt x="710880" y="243513"/>
                  </a:lnTo>
                  <a:lnTo>
                    <a:pt x="714755" y="285749"/>
                  </a:lnTo>
                  <a:lnTo>
                    <a:pt x="710880" y="327986"/>
                  </a:lnTo>
                  <a:lnTo>
                    <a:pt x="699623" y="368295"/>
                  </a:lnTo>
                  <a:lnTo>
                    <a:pt x="681537" y="406234"/>
                  </a:lnTo>
                  <a:lnTo>
                    <a:pt x="657176" y="441364"/>
                  </a:lnTo>
                  <a:lnTo>
                    <a:pt x="627091" y="473241"/>
                  </a:lnTo>
                  <a:lnTo>
                    <a:pt x="591837" y="501425"/>
                  </a:lnTo>
                  <a:lnTo>
                    <a:pt x="551966" y="525475"/>
                  </a:lnTo>
                  <a:lnTo>
                    <a:pt x="508032" y="544949"/>
                  </a:lnTo>
                  <a:lnTo>
                    <a:pt x="460587" y="559405"/>
                  </a:lnTo>
                  <a:lnTo>
                    <a:pt x="410185" y="568402"/>
                  </a:lnTo>
                  <a:lnTo>
                    <a:pt x="357377" y="571499"/>
                  </a:lnTo>
                  <a:lnTo>
                    <a:pt x="304570" y="568402"/>
                  </a:lnTo>
                  <a:lnTo>
                    <a:pt x="254168" y="559405"/>
                  </a:lnTo>
                  <a:lnTo>
                    <a:pt x="206723" y="544949"/>
                  </a:lnTo>
                  <a:lnTo>
                    <a:pt x="162789" y="525475"/>
                  </a:lnTo>
                  <a:lnTo>
                    <a:pt x="122918" y="501425"/>
                  </a:lnTo>
                  <a:lnTo>
                    <a:pt x="87664" y="473241"/>
                  </a:lnTo>
                  <a:lnTo>
                    <a:pt x="57579" y="441364"/>
                  </a:lnTo>
                  <a:lnTo>
                    <a:pt x="33218" y="406234"/>
                  </a:lnTo>
                  <a:lnTo>
                    <a:pt x="15132" y="368295"/>
                  </a:lnTo>
                  <a:lnTo>
                    <a:pt x="3875" y="327986"/>
                  </a:lnTo>
                  <a:lnTo>
                    <a:pt x="0" y="28574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3634" y="4644390"/>
              <a:ext cx="715010" cy="428625"/>
            </a:xfrm>
            <a:custGeom>
              <a:avLst/>
              <a:gdLst/>
              <a:ahLst/>
              <a:cxnLst/>
              <a:rect l="l" t="t" r="r" b="b"/>
              <a:pathLst>
                <a:path w="715010" h="428625">
                  <a:moveTo>
                    <a:pt x="357378" y="0"/>
                  </a:moveTo>
                  <a:lnTo>
                    <a:pt x="299413" y="2803"/>
                  </a:lnTo>
                  <a:lnTo>
                    <a:pt x="244425" y="10917"/>
                  </a:lnTo>
                  <a:lnTo>
                    <a:pt x="193149" y="23903"/>
                  </a:lnTo>
                  <a:lnTo>
                    <a:pt x="146322" y="41318"/>
                  </a:lnTo>
                  <a:lnTo>
                    <a:pt x="104679" y="62722"/>
                  </a:lnTo>
                  <a:lnTo>
                    <a:pt x="68957" y="87672"/>
                  </a:lnTo>
                  <a:lnTo>
                    <a:pt x="39892" y="115729"/>
                  </a:lnTo>
                  <a:lnTo>
                    <a:pt x="4677" y="179394"/>
                  </a:lnTo>
                  <a:lnTo>
                    <a:pt x="0" y="214122"/>
                  </a:lnTo>
                  <a:lnTo>
                    <a:pt x="4677" y="248849"/>
                  </a:lnTo>
                  <a:lnTo>
                    <a:pt x="39892" y="312514"/>
                  </a:lnTo>
                  <a:lnTo>
                    <a:pt x="68957" y="340571"/>
                  </a:lnTo>
                  <a:lnTo>
                    <a:pt x="104679" y="365521"/>
                  </a:lnTo>
                  <a:lnTo>
                    <a:pt x="146322" y="386925"/>
                  </a:lnTo>
                  <a:lnTo>
                    <a:pt x="193149" y="404340"/>
                  </a:lnTo>
                  <a:lnTo>
                    <a:pt x="244425" y="417326"/>
                  </a:lnTo>
                  <a:lnTo>
                    <a:pt x="299413" y="425440"/>
                  </a:lnTo>
                  <a:lnTo>
                    <a:pt x="357378" y="428244"/>
                  </a:lnTo>
                  <a:lnTo>
                    <a:pt x="415342" y="425440"/>
                  </a:lnTo>
                  <a:lnTo>
                    <a:pt x="470330" y="417326"/>
                  </a:lnTo>
                  <a:lnTo>
                    <a:pt x="521606" y="404340"/>
                  </a:lnTo>
                  <a:lnTo>
                    <a:pt x="568433" y="386925"/>
                  </a:lnTo>
                  <a:lnTo>
                    <a:pt x="610076" y="365521"/>
                  </a:lnTo>
                  <a:lnTo>
                    <a:pt x="645798" y="340571"/>
                  </a:lnTo>
                  <a:lnTo>
                    <a:pt x="674863" y="312514"/>
                  </a:lnTo>
                  <a:lnTo>
                    <a:pt x="710078" y="248849"/>
                  </a:lnTo>
                  <a:lnTo>
                    <a:pt x="714756" y="214122"/>
                  </a:lnTo>
                  <a:lnTo>
                    <a:pt x="710078" y="179394"/>
                  </a:lnTo>
                  <a:lnTo>
                    <a:pt x="674863" y="115729"/>
                  </a:lnTo>
                  <a:lnTo>
                    <a:pt x="645798" y="87672"/>
                  </a:lnTo>
                  <a:lnTo>
                    <a:pt x="610076" y="62722"/>
                  </a:lnTo>
                  <a:lnTo>
                    <a:pt x="568433" y="41318"/>
                  </a:lnTo>
                  <a:lnTo>
                    <a:pt x="521606" y="23903"/>
                  </a:lnTo>
                  <a:lnTo>
                    <a:pt x="470330" y="10917"/>
                  </a:lnTo>
                  <a:lnTo>
                    <a:pt x="415342" y="2803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3634" y="4644390"/>
              <a:ext cx="715010" cy="428625"/>
            </a:xfrm>
            <a:custGeom>
              <a:avLst/>
              <a:gdLst/>
              <a:ahLst/>
              <a:cxnLst/>
              <a:rect l="l" t="t" r="r" b="b"/>
              <a:pathLst>
                <a:path w="715010" h="428625">
                  <a:moveTo>
                    <a:pt x="0" y="214122"/>
                  </a:moveTo>
                  <a:lnTo>
                    <a:pt x="18220" y="146450"/>
                  </a:lnTo>
                  <a:lnTo>
                    <a:pt x="68957" y="87672"/>
                  </a:lnTo>
                  <a:lnTo>
                    <a:pt x="104679" y="62722"/>
                  </a:lnTo>
                  <a:lnTo>
                    <a:pt x="146322" y="41318"/>
                  </a:lnTo>
                  <a:lnTo>
                    <a:pt x="193149" y="23903"/>
                  </a:lnTo>
                  <a:lnTo>
                    <a:pt x="244425" y="10917"/>
                  </a:lnTo>
                  <a:lnTo>
                    <a:pt x="299413" y="2803"/>
                  </a:lnTo>
                  <a:lnTo>
                    <a:pt x="357378" y="0"/>
                  </a:lnTo>
                  <a:lnTo>
                    <a:pt x="415342" y="2803"/>
                  </a:lnTo>
                  <a:lnTo>
                    <a:pt x="470330" y="10917"/>
                  </a:lnTo>
                  <a:lnTo>
                    <a:pt x="521606" y="23903"/>
                  </a:lnTo>
                  <a:lnTo>
                    <a:pt x="568433" y="41318"/>
                  </a:lnTo>
                  <a:lnTo>
                    <a:pt x="610076" y="62722"/>
                  </a:lnTo>
                  <a:lnTo>
                    <a:pt x="645798" y="87672"/>
                  </a:lnTo>
                  <a:lnTo>
                    <a:pt x="674863" y="115729"/>
                  </a:lnTo>
                  <a:lnTo>
                    <a:pt x="710078" y="179394"/>
                  </a:lnTo>
                  <a:lnTo>
                    <a:pt x="714756" y="214122"/>
                  </a:lnTo>
                  <a:lnTo>
                    <a:pt x="710078" y="248849"/>
                  </a:lnTo>
                  <a:lnTo>
                    <a:pt x="674863" y="312514"/>
                  </a:lnTo>
                  <a:lnTo>
                    <a:pt x="645798" y="340571"/>
                  </a:lnTo>
                  <a:lnTo>
                    <a:pt x="610076" y="365521"/>
                  </a:lnTo>
                  <a:lnTo>
                    <a:pt x="568433" y="386925"/>
                  </a:lnTo>
                  <a:lnTo>
                    <a:pt x="521606" y="404340"/>
                  </a:lnTo>
                  <a:lnTo>
                    <a:pt x="470330" y="417326"/>
                  </a:lnTo>
                  <a:lnTo>
                    <a:pt x="415342" y="425440"/>
                  </a:lnTo>
                  <a:lnTo>
                    <a:pt x="357378" y="428244"/>
                  </a:lnTo>
                  <a:lnTo>
                    <a:pt x="299413" y="425440"/>
                  </a:lnTo>
                  <a:lnTo>
                    <a:pt x="244425" y="417326"/>
                  </a:lnTo>
                  <a:lnTo>
                    <a:pt x="193149" y="404340"/>
                  </a:lnTo>
                  <a:lnTo>
                    <a:pt x="146322" y="386925"/>
                  </a:lnTo>
                  <a:lnTo>
                    <a:pt x="104679" y="365521"/>
                  </a:lnTo>
                  <a:lnTo>
                    <a:pt x="68957" y="340571"/>
                  </a:lnTo>
                  <a:lnTo>
                    <a:pt x="39892" y="312514"/>
                  </a:lnTo>
                  <a:lnTo>
                    <a:pt x="4677" y="248849"/>
                  </a:lnTo>
                  <a:lnTo>
                    <a:pt x="0" y="21412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58261" y="3214877"/>
              <a:ext cx="571500" cy="429895"/>
            </a:xfrm>
            <a:custGeom>
              <a:avLst/>
              <a:gdLst/>
              <a:ahLst/>
              <a:cxnLst/>
              <a:rect l="l" t="t" r="r" b="b"/>
              <a:pathLst>
                <a:path w="571500" h="429895">
                  <a:moveTo>
                    <a:pt x="285750" y="0"/>
                  </a:moveTo>
                  <a:lnTo>
                    <a:pt x="234374" y="3464"/>
                  </a:lnTo>
                  <a:lnTo>
                    <a:pt x="186024" y="13450"/>
                  </a:lnTo>
                  <a:lnTo>
                    <a:pt x="141506" y="29351"/>
                  </a:lnTo>
                  <a:lnTo>
                    <a:pt x="101626" y="50557"/>
                  </a:lnTo>
                  <a:lnTo>
                    <a:pt x="67189" y="76461"/>
                  </a:lnTo>
                  <a:lnTo>
                    <a:pt x="39003" y="106454"/>
                  </a:lnTo>
                  <a:lnTo>
                    <a:pt x="17871" y="139927"/>
                  </a:lnTo>
                  <a:lnTo>
                    <a:pt x="4602" y="176273"/>
                  </a:lnTo>
                  <a:lnTo>
                    <a:pt x="0" y="214884"/>
                  </a:lnTo>
                  <a:lnTo>
                    <a:pt x="4602" y="253494"/>
                  </a:lnTo>
                  <a:lnTo>
                    <a:pt x="17871" y="289840"/>
                  </a:lnTo>
                  <a:lnTo>
                    <a:pt x="39003" y="323313"/>
                  </a:lnTo>
                  <a:lnTo>
                    <a:pt x="67189" y="353306"/>
                  </a:lnTo>
                  <a:lnTo>
                    <a:pt x="101626" y="379210"/>
                  </a:lnTo>
                  <a:lnTo>
                    <a:pt x="141506" y="400416"/>
                  </a:lnTo>
                  <a:lnTo>
                    <a:pt x="186024" y="416317"/>
                  </a:lnTo>
                  <a:lnTo>
                    <a:pt x="234374" y="426303"/>
                  </a:lnTo>
                  <a:lnTo>
                    <a:pt x="285750" y="429768"/>
                  </a:lnTo>
                  <a:lnTo>
                    <a:pt x="337125" y="426303"/>
                  </a:lnTo>
                  <a:lnTo>
                    <a:pt x="385475" y="416317"/>
                  </a:lnTo>
                  <a:lnTo>
                    <a:pt x="429993" y="400416"/>
                  </a:lnTo>
                  <a:lnTo>
                    <a:pt x="469873" y="379210"/>
                  </a:lnTo>
                  <a:lnTo>
                    <a:pt x="504310" y="353306"/>
                  </a:lnTo>
                  <a:lnTo>
                    <a:pt x="532496" y="323313"/>
                  </a:lnTo>
                  <a:lnTo>
                    <a:pt x="553628" y="289840"/>
                  </a:lnTo>
                  <a:lnTo>
                    <a:pt x="566897" y="253494"/>
                  </a:lnTo>
                  <a:lnTo>
                    <a:pt x="571500" y="214884"/>
                  </a:lnTo>
                  <a:lnTo>
                    <a:pt x="566897" y="176273"/>
                  </a:lnTo>
                  <a:lnTo>
                    <a:pt x="553628" y="139927"/>
                  </a:lnTo>
                  <a:lnTo>
                    <a:pt x="532496" y="106454"/>
                  </a:lnTo>
                  <a:lnTo>
                    <a:pt x="504310" y="76461"/>
                  </a:lnTo>
                  <a:lnTo>
                    <a:pt x="469873" y="50557"/>
                  </a:lnTo>
                  <a:lnTo>
                    <a:pt x="429993" y="29351"/>
                  </a:lnTo>
                  <a:lnTo>
                    <a:pt x="385475" y="13450"/>
                  </a:lnTo>
                  <a:lnTo>
                    <a:pt x="337125" y="346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8261" y="3214877"/>
              <a:ext cx="571500" cy="429895"/>
            </a:xfrm>
            <a:custGeom>
              <a:avLst/>
              <a:gdLst/>
              <a:ahLst/>
              <a:cxnLst/>
              <a:rect l="l" t="t" r="r" b="b"/>
              <a:pathLst>
                <a:path w="571500" h="429895">
                  <a:moveTo>
                    <a:pt x="0" y="214884"/>
                  </a:moveTo>
                  <a:lnTo>
                    <a:pt x="4602" y="176273"/>
                  </a:lnTo>
                  <a:lnTo>
                    <a:pt x="17871" y="139927"/>
                  </a:lnTo>
                  <a:lnTo>
                    <a:pt x="39003" y="106454"/>
                  </a:lnTo>
                  <a:lnTo>
                    <a:pt x="67189" y="76461"/>
                  </a:lnTo>
                  <a:lnTo>
                    <a:pt x="101626" y="50557"/>
                  </a:lnTo>
                  <a:lnTo>
                    <a:pt x="141506" y="29351"/>
                  </a:lnTo>
                  <a:lnTo>
                    <a:pt x="186024" y="13450"/>
                  </a:lnTo>
                  <a:lnTo>
                    <a:pt x="234374" y="3464"/>
                  </a:lnTo>
                  <a:lnTo>
                    <a:pt x="285750" y="0"/>
                  </a:lnTo>
                  <a:lnTo>
                    <a:pt x="337125" y="3464"/>
                  </a:lnTo>
                  <a:lnTo>
                    <a:pt x="385475" y="13450"/>
                  </a:lnTo>
                  <a:lnTo>
                    <a:pt x="429993" y="29351"/>
                  </a:lnTo>
                  <a:lnTo>
                    <a:pt x="469873" y="50557"/>
                  </a:lnTo>
                  <a:lnTo>
                    <a:pt x="504310" y="76461"/>
                  </a:lnTo>
                  <a:lnTo>
                    <a:pt x="532496" y="106454"/>
                  </a:lnTo>
                  <a:lnTo>
                    <a:pt x="553628" y="139927"/>
                  </a:lnTo>
                  <a:lnTo>
                    <a:pt x="566897" y="176273"/>
                  </a:lnTo>
                  <a:lnTo>
                    <a:pt x="571500" y="214884"/>
                  </a:lnTo>
                  <a:lnTo>
                    <a:pt x="566897" y="253494"/>
                  </a:lnTo>
                  <a:lnTo>
                    <a:pt x="553628" y="289840"/>
                  </a:lnTo>
                  <a:lnTo>
                    <a:pt x="532496" y="323313"/>
                  </a:lnTo>
                  <a:lnTo>
                    <a:pt x="504310" y="353306"/>
                  </a:lnTo>
                  <a:lnTo>
                    <a:pt x="469873" y="379210"/>
                  </a:lnTo>
                  <a:lnTo>
                    <a:pt x="429993" y="400416"/>
                  </a:lnTo>
                  <a:lnTo>
                    <a:pt x="385475" y="416317"/>
                  </a:lnTo>
                  <a:lnTo>
                    <a:pt x="337125" y="426303"/>
                  </a:lnTo>
                  <a:lnTo>
                    <a:pt x="285750" y="429768"/>
                  </a:lnTo>
                  <a:lnTo>
                    <a:pt x="234374" y="426303"/>
                  </a:lnTo>
                  <a:lnTo>
                    <a:pt x="186024" y="416317"/>
                  </a:lnTo>
                  <a:lnTo>
                    <a:pt x="141506" y="400416"/>
                  </a:lnTo>
                  <a:lnTo>
                    <a:pt x="101626" y="379210"/>
                  </a:lnTo>
                  <a:lnTo>
                    <a:pt x="67189" y="353306"/>
                  </a:lnTo>
                  <a:lnTo>
                    <a:pt x="39003" y="323313"/>
                  </a:lnTo>
                  <a:lnTo>
                    <a:pt x="17871" y="289840"/>
                  </a:lnTo>
                  <a:lnTo>
                    <a:pt x="4602" y="253494"/>
                  </a:lnTo>
                  <a:lnTo>
                    <a:pt x="0" y="21488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3250" y="3501389"/>
              <a:ext cx="715010" cy="571500"/>
            </a:xfrm>
            <a:custGeom>
              <a:avLst/>
              <a:gdLst/>
              <a:ahLst/>
              <a:cxnLst/>
              <a:rect l="l" t="t" r="r" b="b"/>
              <a:pathLst>
                <a:path w="715010" h="571500">
                  <a:moveTo>
                    <a:pt x="357377" y="0"/>
                  </a:moveTo>
                  <a:lnTo>
                    <a:pt x="304570" y="3097"/>
                  </a:lnTo>
                  <a:lnTo>
                    <a:pt x="254168" y="12094"/>
                  </a:lnTo>
                  <a:lnTo>
                    <a:pt x="206723" y="26550"/>
                  </a:lnTo>
                  <a:lnTo>
                    <a:pt x="162789" y="46024"/>
                  </a:lnTo>
                  <a:lnTo>
                    <a:pt x="122918" y="70074"/>
                  </a:lnTo>
                  <a:lnTo>
                    <a:pt x="87664" y="98258"/>
                  </a:lnTo>
                  <a:lnTo>
                    <a:pt x="57579" y="130135"/>
                  </a:lnTo>
                  <a:lnTo>
                    <a:pt x="33218" y="165265"/>
                  </a:lnTo>
                  <a:lnTo>
                    <a:pt x="15132" y="203204"/>
                  </a:lnTo>
                  <a:lnTo>
                    <a:pt x="3875" y="243513"/>
                  </a:lnTo>
                  <a:lnTo>
                    <a:pt x="0" y="285750"/>
                  </a:lnTo>
                  <a:lnTo>
                    <a:pt x="3875" y="327986"/>
                  </a:lnTo>
                  <a:lnTo>
                    <a:pt x="15132" y="368295"/>
                  </a:lnTo>
                  <a:lnTo>
                    <a:pt x="33218" y="406234"/>
                  </a:lnTo>
                  <a:lnTo>
                    <a:pt x="57579" y="441364"/>
                  </a:lnTo>
                  <a:lnTo>
                    <a:pt x="87664" y="473241"/>
                  </a:lnTo>
                  <a:lnTo>
                    <a:pt x="122918" y="501425"/>
                  </a:lnTo>
                  <a:lnTo>
                    <a:pt x="162789" y="525475"/>
                  </a:lnTo>
                  <a:lnTo>
                    <a:pt x="206723" y="544949"/>
                  </a:lnTo>
                  <a:lnTo>
                    <a:pt x="254168" y="559405"/>
                  </a:lnTo>
                  <a:lnTo>
                    <a:pt x="304570" y="568402"/>
                  </a:lnTo>
                  <a:lnTo>
                    <a:pt x="357377" y="571500"/>
                  </a:lnTo>
                  <a:lnTo>
                    <a:pt x="410185" y="568402"/>
                  </a:lnTo>
                  <a:lnTo>
                    <a:pt x="460587" y="559405"/>
                  </a:lnTo>
                  <a:lnTo>
                    <a:pt x="508032" y="544949"/>
                  </a:lnTo>
                  <a:lnTo>
                    <a:pt x="551966" y="525475"/>
                  </a:lnTo>
                  <a:lnTo>
                    <a:pt x="591837" y="501425"/>
                  </a:lnTo>
                  <a:lnTo>
                    <a:pt x="627091" y="473241"/>
                  </a:lnTo>
                  <a:lnTo>
                    <a:pt x="657176" y="441364"/>
                  </a:lnTo>
                  <a:lnTo>
                    <a:pt x="681537" y="406234"/>
                  </a:lnTo>
                  <a:lnTo>
                    <a:pt x="699623" y="368295"/>
                  </a:lnTo>
                  <a:lnTo>
                    <a:pt x="710880" y="327986"/>
                  </a:lnTo>
                  <a:lnTo>
                    <a:pt x="714755" y="285750"/>
                  </a:lnTo>
                  <a:lnTo>
                    <a:pt x="710880" y="243513"/>
                  </a:lnTo>
                  <a:lnTo>
                    <a:pt x="699623" y="203204"/>
                  </a:lnTo>
                  <a:lnTo>
                    <a:pt x="681537" y="165265"/>
                  </a:lnTo>
                  <a:lnTo>
                    <a:pt x="657176" y="130135"/>
                  </a:lnTo>
                  <a:lnTo>
                    <a:pt x="627091" y="98258"/>
                  </a:lnTo>
                  <a:lnTo>
                    <a:pt x="591837" y="70074"/>
                  </a:lnTo>
                  <a:lnTo>
                    <a:pt x="551966" y="46024"/>
                  </a:lnTo>
                  <a:lnTo>
                    <a:pt x="508032" y="26550"/>
                  </a:lnTo>
                  <a:lnTo>
                    <a:pt x="460587" y="12094"/>
                  </a:lnTo>
                  <a:lnTo>
                    <a:pt x="410185" y="3097"/>
                  </a:lnTo>
                  <a:lnTo>
                    <a:pt x="357377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3250" y="3501389"/>
              <a:ext cx="715010" cy="571500"/>
            </a:xfrm>
            <a:custGeom>
              <a:avLst/>
              <a:gdLst/>
              <a:ahLst/>
              <a:cxnLst/>
              <a:rect l="l" t="t" r="r" b="b"/>
              <a:pathLst>
                <a:path w="715010" h="571500">
                  <a:moveTo>
                    <a:pt x="0" y="285750"/>
                  </a:moveTo>
                  <a:lnTo>
                    <a:pt x="3875" y="243513"/>
                  </a:lnTo>
                  <a:lnTo>
                    <a:pt x="15132" y="203204"/>
                  </a:lnTo>
                  <a:lnTo>
                    <a:pt x="33218" y="165265"/>
                  </a:lnTo>
                  <a:lnTo>
                    <a:pt x="57579" y="130135"/>
                  </a:lnTo>
                  <a:lnTo>
                    <a:pt x="87664" y="98258"/>
                  </a:lnTo>
                  <a:lnTo>
                    <a:pt x="122918" y="70074"/>
                  </a:lnTo>
                  <a:lnTo>
                    <a:pt x="162789" y="46024"/>
                  </a:lnTo>
                  <a:lnTo>
                    <a:pt x="206723" y="26550"/>
                  </a:lnTo>
                  <a:lnTo>
                    <a:pt x="254168" y="12094"/>
                  </a:lnTo>
                  <a:lnTo>
                    <a:pt x="304570" y="3097"/>
                  </a:lnTo>
                  <a:lnTo>
                    <a:pt x="357377" y="0"/>
                  </a:lnTo>
                  <a:lnTo>
                    <a:pt x="410185" y="3097"/>
                  </a:lnTo>
                  <a:lnTo>
                    <a:pt x="460587" y="12094"/>
                  </a:lnTo>
                  <a:lnTo>
                    <a:pt x="508032" y="26550"/>
                  </a:lnTo>
                  <a:lnTo>
                    <a:pt x="551966" y="46024"/>
                  </a:lnTo>
                  <a:lnTo>
                    <a:pt x="591837" y="70074"/>
                  </a:lnTo>
                  <a:lnTo>
                    <a:pt x="627091" y="98258"/>
                  </a:lnTo>
                  <a:lnTo>
                    <a:pt x="657176" y="130135"/>
                  </a:lnTo>
                  <a:lnTo>
                    <a:pt x="681537" y="165265"/>
                  </a:lnTo>
                  <a:lnTo>
                    <a:pt x="699623" y="203204"/>
                  </a:lnTo>
                  <a:lnTo>
                    <a:pt x="710880" y="243513"/>
                  </a:lnTo>
                  <a:lnTo>
                    <a:pt x="714755" y="285750"/>
                  </a:lnTo>
                  <a:lnTo>
                    <a:pt x="710880" y="327986"/>
                  </a:lnTo>
                  <a:lnTo>
                    <a:pt x="699623" y="368295"/>
                  </a:lnTo>
                  <a:lnTo>
                    <a:pt x="681537" y="406234"/>
                  </a:lnTo>
                  <a:lnTo>
                    <a:pt x="657176" y="441364"/>
                  </a:lnTo>
                  <a:lnTo>
                    <a:pt x="627091" y="473241"/>
                  </a:lnTo>
                  <a:lnTo>
                    <a:pt x="591837" y="501425"/>
                  </a:lnTo>
                  <a:lnTo>
                    <a:pt x="551966" y="525475"/>
                  </a:lnTo>
                  <a:lnTo>
                    <a:pt x="508032" y="544949"/>
                  </a:lnTo>
                  <a:lnTo>
                    <a:pt x="460587" y="559405"/>
                  </a:lnTo>
                  <a:lnTo>
                    <a:pt x="410185" y="568402"/>
                  </a:lnTo>
                  <a:lnTo>
                    <a:pt x="357377" y="571500"/>
                  </a:lnTo>
                  <a:lnTo>
                    <a:pt x="304570" y="568402"/>
                  </a:lnTo>
                  <a:lnTo>
                    <a:pt x="254168" y="559405"/>
                  </a:lnTo>
                  <a:lnTo>
                    <a:pt x="206723" y="544949"/>
                  </a:lnTo>
                  <a:lnTo>
                    <a:pt x="162789" y="525475"/>
                  </a:lnTo>
                  <a:lnTo>
                    <a:pt x="122918" y="501425"/>
                  </a:lnTo>
                  <a:lnTo>
                    <a:pt x="87664" y="473241"/>
                  </a:lnTo>
                  <a:lnTo>
                    <a:pt x="57579" y="441364"/>
                  </a:lnTo>
                  <a:lnTo>
                    <a:pt x="33218" y="406234"/>
                  </a:lnTo>
                  <a:lnTo>
                    <a:pt x="15132" y="368295"/>
                  </a:lnTo>
                  <a:lnTo>
                    <a:pt x="3875" y="327986"/>
                  </a:lnTo>
                  <a:lnTo>
                    <a:pt x="0" y="28575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3" y="262127"/>
            <a:ext cx="6786372" cy="641146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2912" y="1350899"/>
          <a:ext cx="7572373" cy="4497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9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340">
                <a:tc gridSpan="4">
                  <a:txBody>
                    <a:bodyPr/>
                    <a:lstStyle/>
                    <a:p>
                      <a:pPr marL="2688590">
                        <a:lnSpc>
                          <a:spcPts val="2725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REBA</a:t>
                      </a:r>
                      <a:r>
                        <a:rPr sz="24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sz="2400" b="1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Derecelendirmesi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114300">
                        <a:lnSpc>
                          <a:spcPts val="227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Derece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2275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REBA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Skoru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1445" algn="ctr">
                        <a:lnSpc>
                          <a:spcPts val="2275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Risk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29539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Seviyesi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227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Önlem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R="113030" algn="ctr">
                        <a:lnSpc>
                          <a:spcPts val="204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ctr">
                        <a:lnSpc>
                          <a:spcPts val="204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6520" algn="ctr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İhmal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116839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Edilebilir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691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Gerekli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Değil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R="109855" algn="ctr">
                        <a:lnSpc>
                          <a:spcPts val="2045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Düşük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Gerekli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olabilir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R="113030" algn="ctr">
                        <a:lnSpc>
                          <a:spcPts val="2050"/>
                        </a:lnSpc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9440">
                        <a:lnSpc>
                          <a:spcPts val="205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Orta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Gerekli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994">
                <a:tc>
                  <a:txBody>
                    <a:bodyPr/>
                    <a:lstStyle/>
                    <a:p>
                      <a:pPr marR="113030" algn="ctr">
                        <a:lnSpc>
                          <a:spcPts val="2050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ts val="2050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8-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2050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Yüksek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Kısa</a:t>
                      </a:r>
                      <a:r>
                        <a:rPr sz="1800" spc="-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zaman</a:t>
                      </a:r>
                      <a:r>
                        <a:rPr sz="1800" spc="-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içerisinde</a:t>
                      </a:r>
                      <a:r>
                        <a:rPr sz="1800" spc="-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Gerekli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8063A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R="109855" algn="ctr">
                        <a:lnSpc>
                          <a:spcPts val="2050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050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11-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Çok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Yüksek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Hemen</a:t>
                      </a:r>
                      <a:r>
                        <a:rPr sz="1800" spc="-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Gerekli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804416"/>
            <a:ext cx="7790688" cy="32491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7575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Ergonomik</a:t>
            </a:r>
            <a:r>
              <a:rPr sz="2400" spc="-110" dirty="0"/>
              <a:t> </a:t>
            </a:r>
            <a:r>
              <a:rPr sz="2400" spc="-10" dirty="0"/>
              <a:t>iyileştirme</a:t>
            </a:r>
            <a:endParaRPr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905" y="2384551"/>
            <a:ext cx="53282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FF0000"/>
                </a:solidFill>
              </a:rPr>
              <a:t>OWAS</a:t>
            </a:r>
            <a:r>
              <a:rPr sz="4400" spc="-19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POSTÜR</a:t>
            </a:r>
            <a:r>
              <a:rPr sz="4400" spc="-195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ANALİZİ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7593" y="1781911"/>
            <a:ext cx="8167370" cy="37325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RULA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ergonomik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değerlendirme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aracı.</a:t>
            </a:r>
            <a:endParaRPr sz="3200">
              <a:latin typeface="Calibri"/>
              <a:cs typeface="Calibri"/>
            </a:endParaRPr>
          </a:p>
          <a:p>
            <a:pPr marL="355600" marR="94615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446405" algn="l"/>
              </a:tabLst>
            </a:pPr>
            <a:r>
              <a:rPr sz="3200" dirty="0">
                <a:latin typeface="Arial MT"/>
                <a:cs typeface="Arial MT"/>
              </a:rPr>
              <a:t>	</a:t>
            </a:r>
            <a:r>
              <a:rPr sz="3200" dirty="0">
                <a:latin typeface="Calibri"/>
                <a:cs typeface="Calibri"/>
              </a:rPr>
              <a:t>Görevlerde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biyomekanik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postural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yük </a:t>
            </a:r>
            <a:r>
              <a:rPr sz="3200" spc="-10" dirty="0">
                <a:latin typeface="Calibri"/>
                <a:cs typeface="Calibri"/>
              </a:rPr>
              <a:t>gereksinimleri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göz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önünde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tutarak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boyun,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gövde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bacak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üst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ekstremiteleri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değerlendirir.</a:t>
            </a:r>
            <a:endParaRPr sz="3200">
              <a:latin typeface="Calibri"/>
              <a:cs typeface="Calibri"/>
            </a:endParaRPr>
          </a:p>
          <a:p>
            <a:pPr marL="355600" marR="13462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70" dirty="0">
                <a:latin typeface="Calibri"/>
                <a:cs typeface="Calibri"/>
              </a:rPr>
              <a:t>Tek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sayfa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çalışmada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mümkün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olup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vücut </a:t>
            </a:r>
            <a:r>
              <a:rPr sz="3200" dirty="0">
                <a:latin typeface="Calibri"/>
                <a:cs typeface="Calibri"/>
              </a:rPr>
              <a:t>duruşu,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kuvvet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tekrarı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değerlendirmek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için </a:t>
            </a:r>
            <a:r>
              <a:rPr sz="3200" spc="-10" dirty="0">
                <a:latin typeface="Calibri"/>
                <a:cs typeface="Calibri"/>
              </a:rPr>
              <a:t>kullanılır.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7398" rIns="0" bIns="0" rtlCol="0">
            <a:spAutoFit/>
          </a:bodyPr>
          <a:lstStyle/>
          <a:p>
            <a:pPr marL="240665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OWAS</a:t>
            </a:r>
            <a:r>
              <a:rPr sz="4400" spc="-229" dirty="0"/>
              <a:t> </a:t>
            </a:r>
            <a:r>
              <a:rPr sz="4400" spc="-10" dirty="0"/>
              <a:t>NEDİR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468374" y="2579344"/>
            <a:ext cx="4278630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1269365" algn="l"/>
              </a:tabLst>
            </a:pPr>
            <a:r>
              <a:rPr sz="3200" spc="-5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(Owako)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1270000" algn="l"/>
              </a:tabLst>
            </a:pPr>
            <a:r>
              <a:rPr sz="3200" spc="-5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(Working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posture)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1326515" algn="l"/>
              </a:tabLst>
            </a:pP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(Analysis)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1278890" algn="l"/>
              </a:tabLst>
            </a:pP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(System)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95601"/>
            <a:ext cx="777367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374650" indent="-34226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OWAS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vako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orking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-10" dirty="0">
                <a:latin typeface="Calibri"/>
                <a:cs typeface="Calibri"/>
              </a:rPr>
              <a:t>ostures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nalyzing 	System),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çalışanın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kas-</a:t>
            </a:r>
            <a:r>
              <a:rPr sz="3200" dirty="0">
                <a:latin typeface="Calibri"/>
                <a:cs typeface="Calibri"/>
              </a:rPr>
              <a:t>iskelet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sistemindeki 	</a:t>
            </a:r>
            <a:r>
              <a:rPr sz="3200" dirty="0">
                <a:latin typeface="Calibri"/>
                <a:cs typeface="Calibri"/>
              </a:rPr>
              <a:t>yüklenmeyi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sistemin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neden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olduğu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kötü</a:t>
            </a:r>
            <a:endParaRPr sz="320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duruşları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belirlemeye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yarayan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gözleme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dayalı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çalışma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duruşu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analiz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metodudur.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65705"/>
            <a:ext cx="737933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20" dirty="0">
                <a:latin typeface="Calibri"/>
                <a:cs typeface="Calibri"/>
              </a:rPr>
              <a:t>OWAS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metodu,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iş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etütçülere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çalışma </a:t>
            </a:r>
            <a:r>
              <a:rPr sz="3600" dirty="0">
                <a:latin typeface="Calibri"/>
                <a:cs typeface="Calibri"/>
              </a:rPr>
              <a:t>metotlarının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iyileştirmesinde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yardımcı </a:t>
            </a:r>
            <a:r>
              <a:rPr sz="3600" dirty="0">
                <a:latin typeface="Calibri"/>
                <a:cs typeface="Calibri"/>
              </a:rPr>
              <a:t>olması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amacıyla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bir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analiz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aracı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olarak </a:t>
            </a:r>
            <a:r>
              <a:rPr sz="3600" dirty="0">
                <a:latin typeface="Calibri"/>
                <a:cs typeface="Calibri"/>
              </a:rPr>
              <a:t>tasarlanmış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olup,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temeli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çalışma </a:t>
            </a:r>
            <a:r>
              <a:rPr sz="3600" dirty="0">
                <a:latin typeface="Calibri"/>
                <a:cs typeface="Calibri"/>
              </a:rPr>
              <a:t>duruşlarının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örneklenmesine</a:t>
            </a:r>
            <a:endParaRPr sz="3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latin typeface="Calibri"/>
                <a:cs typeface="Calibri"/>
              </a:rPr>
              <a:t>dayanmaktadır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4898"/>
            <a:ext cx="8143875" cy="3427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382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20" dirty="0">
                <a:latin typeface="Calibri"/>
                <a:cs typeface="Calibri"/>
              </a:rPr>
              <a:t>Finlandiya’da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bulunan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bir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çelik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üretim </a:t>
            </a:r>
            <a:r>
              <a:rPr sz="3600" dirty="0">
                <a:latin typeface="Calibri"/>
                <a:cs typeface="Calibri"/>
              </a:rPr>
              <a:t>şirketi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(Ovako)</a:t>
            </a:r>
            <a:r>
              <a:rPr sz="3600" spc="-1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tarafından</a:t>
            </a:r>
            <a:r>
              <a:rPr sz="3600" spc="-17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1970</a:t>
            </a:r>
            <a:endParaRPr sz="3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ortalarında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geliştirilmiştir.</a:t>
            </a:r>
            <a:endParaRPr sz="3600">
              <a:latin typeface="Calibri"/>
              <a:cs typeface="Calibri"/>
            </a:endParaRPr>
          </a:p>
          <a:p>
            <a:pPr marL="355600" marR="918844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35" dirty="0">
                <a:latin typeface="Calibri"/>
                <a:cs typeface="Calibri"/>
              </a:rPr>
              <a:t>Yöntemin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temel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kavramları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diğer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bazı </a:t>
            </a:r>
            <a:r>
              <a:rPr sz="3600" dirty="0">
                <a:latin typeface="Calibri"/>
                <a:cs typeface="Calibri"/>
              </a:rPr>
              <a:t>duruş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analiz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sistemlerinin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temelini</a:t>
            </a:r>
            <a:endParaRPr sz="3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latin typeface="Calibri"/>
                <a:cs typeface="Calibri"/>
              </a:rPr>
              <a:t>oluşturmuştur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(örneğin;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RULA,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REBA,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vb.).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9699"/>
            <a:ext cx="7563484" cy="356171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4000" spc="-40" dirty="0">
                <a:solidFill>
                  <a:srgbClr val="FF0000"/>
                </a:solidFill>
                <a:latin typeface="Calibri"/>
                <a:cs typeface="Calibri"/>
              </a:rPr>
              <a:t>OWAS</a:t>
            </a:r>
            <a:r>
              <a:rPr sz="40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metodunun</a:t>
            </a:r>
            <a:r>
              <a:rPr sz="40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sz="40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özellikleri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5600" algn="l"/>
              </a:tabLst>
            </a:pPr>
            <a:r>
              <a:rPr sz="4000" dirty="0">
                <a:latin typeface="Calibri"/>
                <a:cs typeface="Calibri"/>
              </a:rPr>
              <a:t>Öğrenmesi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ve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kullanması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kolaydır,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5600" algn="l"/>
              </a:tabLst>
            </a:pPr>
            <a:r>
              <a:rPr sz="4000" dirty="0">
                <a:latin typeface="Calibri"/>
                <a:cs typeface="Calibri"/>
              </a:rPr>
              <a:t>Çalışanın</a:t>
            </a:r>
            <a:r>
              <a:rPr sz="4000" spc="-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geçirdiği</a:t>
            </a:r>
            <a:r>
              <a:rPr sz="4000" spc="-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iyi</a:t>
            </a:r>
            <a:r>
              <a:rPr sz="4000" spc="-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ve</a:t>
            </a:r>
            <a:r>
              <a:rPr sz="4000" spc="-6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kötü</a:t>
            </a:r>
            <a:endParaRPr sz="4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4000" dirty="0">
                <a:latin typeface="Calibri"/>
                <a:cs typeface="Calibri"/>
              </a:rPr>
              <a:t>duruşların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zaman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yüzdesini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özetler,</a:t>
            </a:r>
            <a:endParaRPr sz="4000">
              <a:latin typeface="Calibri"/>
              <a:cs typeface="Calibri"/>
            </a:endParaRPr>
          </a:p>
          <a:p>
            <a:pPr marL="457200" marR="73660" indent="-457200" algn="r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457200" algn="l"/>
              </a:tabLst>
            </a:pPr>
            <a:r>
              <a:rPr sz="4000" dirty="0">
                <a:latin typeface="Calibri"/>
                <a:cs typeface="Calibri"/>
              </a:rPr>
              <a:t>İş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tasarımı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için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kıyaslamalar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sağlar.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723" y="1492376"/>
            <a:ext cx="7840980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54405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OWAS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metodu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çalışma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esnasında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sırtın, </a:t>
            </a:r>
            <a:r>
              <a:rPr sz="3200" dirty="0">
                <a:latin typeface="Calibri"/>
                <a:cs typeface="Calibri"/>
              </a:rPr>
              <a:t>kolların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bacakların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duruşlarına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ilişkin </a:t>
            </a:r>
            <a:r>
              <a:rPr sz="3200" dirty="0">
                <a:latin typeface="Calibri"/>
                <a:cs typeface="Calibri"/>
              </a:rPr>
              <a:t>bilgiler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toplar.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OWAS;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dört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sırt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duruşu,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üç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kol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duruşu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yedi </a:t>
            </a:r>
            <a:r>
              <a:rPr sz="3200" dirty="0">
                <a:latin typeface="Calibri"/>
                <a:cs typeface="Calibri"/>
              </a:rPr>
              <a:t>bacak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duruşu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birlikte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üç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yük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durumu</a:t>
            </a:r>
            <a:endParaRPr sz="3200">
              <a:latin typeface="Calibri"/>
              <a:cs typeface="Calibri"/>
            </a:endParaRPr>
          </a:p>
          <a:p>
            <a:pPr marL="355600" marR="102870" algn="just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(kaldırılan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yükün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ağırlığı)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kombinasyonundan </a:t>
            </a:r>
            <a:r>
              <a:rPr sz="3200" dirty="0">
                <a:latin typeface="Calibri"/>
                <a:cs typeface="Calibri"/>
              </a:rPr>
              <a:t>oluşan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toplamda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252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(4x3x7x3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duruş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yük </a:t>
            </a:r>
            <a:r>
              <a:rPr sz="3200" spc="-20" dirty="0">
                <a:latin typeface="Calibri"/>
                <a:cs typeface="Calibri"/>
              </a:rPr>
              <a:t>kombinasyonuna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sahiptir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787777"/>
            <a:ext cx="802385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Bu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sistemde,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analist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gözlemler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yoluyla</a:t>
            </a:r>
            <a:endParaRPr sz="36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sırtın,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kolların,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bacakların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hareketlerini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ve </a:t>
            </a:r>
            <a:r>
              <a:rPr sz="3600" dirty="0">
                <a:latin typeface="Calibri"/>
                <a:cs typeface="Calibri"/>
              </a:rPr>
              <a:t>yükü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4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dijital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kod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yardımıyla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kaydını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tutar.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8251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ANALİZ</a:t>
            </a:r>
            <a:r>
              <a:rPr sz="3600" spc="-105" dirty="0"/>
              <a:t> </a:t>
            </a:r>
            <a:r>
              <a:rPr sz="3600" spc="-10" dirty="0"/>
              <a:t>YÖNTEMİ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2873" y="1756537"/>
            <a:ext cx="7435850" cy="32086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Gözlem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Fotoğraflama</a:t>
            </a:r>
            <a:endParaRPr sz="3600">
              <a:latin typeface="Calibri"/>
              <a:cs typeface="Calibri"/>
            </a:endParaRPr>
          </a:p>
          <a:p>
            <a:pPr marL="459105" indent="-44640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459105" algn="l"/>
              </a:tabLst>
            </a:pPr>
            <a:r>
              <a:rPr sz="3600" dirty="0">
                <a:latin typeface="Calibri"/>
                <a:cs typeface="Calibri"/>
              </a:rPr>
              <a:t>Video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ile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dinamik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postürün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kaydedilip</a:t>
            </a:r>
            <a:endParaRPr sz="3600">
              <a:latin typeface="Calibri"/>
              <a:cs typeface="Calibri"/>
            </a:endParaRPr>
          </a:p>
          <a:p>
            <a:pPr marL="425450">
              <a:lnSpc>
                <a:spcPct val="100000"/>
              </a:lnSpc>
              <a:spcBef>
                <a:spcPts val="865"/>
              </a:spcBef>
            </a:pPr>
            <a:r>
              <a:rPr sz="3600" spc="-10" dirty="0">
                <a:latin typeface="Calibri"/>
                <a:cs typeface="Calibri"/>
              </a:rPr>
              <a:t>bilgisayar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sistemleriyle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vasıtasıyla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95425" algn="l"/>
              </a:tabLst>
            </a:pPr>
            <a:r>
              <a:rPr sz="3600" spc="-10" dirty="0">
                <a:latin typeface="Calibri"/>
                <a:cs typeface="Calibri"/>
              </a:rPr>
              <a:t>analizi</a:t>
            </a:r>
            <a:r>
              <a:rPr sz="3600" dirty="0">
                <a:latin typeface="Calibri"/>
                <a:cs typeface="Calibri"/>
              </a:rPr>
              <a:t>	(winowas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programı).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894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125"/>
              </a:spcBef>
            </a:pPr>
            <a:r>
              <a:rPr dirty="0"/>
              <a:t>ANALİZ</a:t>
            </a:r>
            <a:r>
              <a:rPr spc="-10" dirty="0"/>
              <a:t> KADEMELERİ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2355" y="1822450"/>
            <a:ext cx="5478780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20" dirty="0">
                <a:latin typeface="Calibri"/>
                <a:cs typeface="Calibri"/>
              </a:rPr>
              <a:t>Sırt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25" dirty="0">
                <a:latin typeface="Calibri"/>
                <a:cs typeface="Calibri"/>
              </a:rPr>
              <a:t>Kol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Bacak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Yüklenme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/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kuvvet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kullanım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28600"/>
            <a:ext cx="8610599" cy="6324599"/>
            <a:chOff x="725424" y="890015"/>
            <a:chExt cx="7761732" cy="4724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424" y="890015"/>
              <a:ext cx="7761732" cy="4724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92245" y="2710433"/>
              <a:ext cx="649605" cy="542925"/>
            </a:xfrm>
            <a:custGeom>
              <a:avLst/>
              <a:gdLst/>
              <a:ahLst/>
              <a:cxnLst/>
              <a:rect l="l" t="t" r="r" b="b"/>
              <a:pathLst>
                <a:path w="649604" h="542925">
                  <a:moveTo>
                    <a:pt x="324612" y="0"/>
                  </a:moveTo>
                  <a:lnTo>
                    <a:pt x="271947" y="3549"/>
                  </a:lnTo>
                  <a:lnTo>
                    <a:pt x="221991" y="13825"/>
                  </a:lnTo>
                  <a:lnTo>
                    <a:pt x="175413" y="30271"/>
                  </a:lnTo>
                  <a:lnTo>
                    <a:pt x="132880" y="52328"/>
                  </a:lnTo>
                  <a:lnTo>
                    <a:pt x="95059" y="79438"/>
                  </a:lnTo>
                  <a:lnTo>
                    <a:pt x="62618" y="111044"/>
                  </a:lnTo>
                  <a:lnTo>
                    <a:pt x="36223" y="146588"/>
                  </a:lnTo>
                  <a:lnTo>
                    <a:pt x="16544" y="185513"/>
                  </a:lnTo>
                  <a:lnTo>
                    <a:pt x="4247" y="227260"/>
                  </a:lnTo>
                  <a:lnTo>
                    <a:pt x="0" y="271271"/>
                  </a:lnTo>
                  <a:lnTo>
                    <a:pt x="4247" y="315283"/>
                  </a:lnTo>
                  <a:lnTo>
                    <a:pt x="16544" y="357030"/>
                  </a:lnTo>
                  <a:lnTo>
                    <a:pt x="36223" y="395955"/>
                  </a:lnTo>
                  <a:lnTo>
                    <a:pt x="62618" y="431499"/>
                  </a:lnTo>
                  <a:lnTo>
                    <a:pt x="95059" y="463105"/>
                  </a:lnTo>
                  <a:lnTo>
                    <a:pt x="132880" y="490215"/>
                  </a:lnTo>
                  <a:lnTo>
                    <a:pt x="175413" y="512272"/>
                  </a:lnTo>
                  <a:lnTo>
                    <a:pt x="221991" y="528718"/>
                  </a:lnTo>
                  <a:lnTo>
                    <a:pt x="271947" y="538994"/>
                  </a:lnTo>
                  <a:lnTo>
                    <a:pt x="324612" y="542543"/>
                  </a:lnTo>
                  <a:lnTo>
                    <a:pt x="377276" y="538994"/>
                  </a:lnTo>
                  <a:lnTo>
                    <a:pt x="427232" y="528718"/>
                  </a:lnTo>
                  <a:lnTo>
                    <a:pt x="473810" y="512272"/>
                  </a:lnTo>
                  <a:lnTo>
                    <a:pt x="516343" y="490215"/>
                  </a:lnTo>
                  <a:lnTo>
                    <a:pt x="554164" y="463105"/>
                  </a:lnTo>
                  <a:lnTo>
                    <a:pt x="586605" y="431499"/>
                  </a:lnTo>
                  <a:lnTo>
                    <a:pt x="613000" y="395955"/>
                  </a:lnTo>
                  <a:lnTo>
                    <a:pt x="632679" y="357030"/>
                  </a:lnTo>
                  <a:lnTo>
                    <a:pt x="644976" y="315283"/>
                  </a:lnTo>
                  <a:lnTo>
                    <a:pt x="649224" y="271271"/>
                  </a:lnTo>
                  <a:lnTo>
                    <a:pt x="644976" y="227260"/>
                  </a:lnTo>
                  <a:lnTo>
                    <a:pt x="632679" y="185513"/>
                  </a:lnTo>
                  <a:lnTo>
                    <a:pt x="613000" y="146588"/>
                  </a:lnTo>
                  <a:lnTo>
                    <a:pt x="586605" y="111044"/>
                  </a:lnTo>
                  <a:lnTo>
                    <a:pt x="554164" y="79438"/>
                  </a:lnTo>
                  <a:lnTo>
                    <a:pt x="516343" y="52328"/>
                  </a:lnTo>
                  <a:lnTo>
                    <a:pt x="473810" y="30271"/>
                  </a:lnTo>
                  <a:lnTo>
                    <a:pt x="427232" y="13825"/>
                  </a:lnTo>
                  <a:lnTo>
                    <a:pt x="377276" y="3549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2245" y="2710433"/>
              <a:ext cx="649605" cy="542925"/>
            </a:xfrm>
            <a:custGeom>
              <a:avLst/>
              <a:gdLst/>
              <a:ahLst/>
              <a:cxnLst/>
              <a:rect l="l" t="t" r="r" b="b"/>
              <a:pathLst>
                <a:path w="649604" h="542925">
                  <a:moveTo>
                    <a:pt x="0" y="271271"/>
                  </a:moveTo>
                  <a:lnTo>
                    <a:pt x="4247" y="227260"/>
                  </a:lnTo>
                  <a:lnTo>
                    <a:pt x="16544" y="185513"/>
                  </a:lnTo>
                  <a:lnTo>
                    <a:pt x="36223" y="146588"/>
                  </a:lnTo>
                  <a:lnTo>
                    <a:pt x="62618" y="111044"/>
                  </a:lnTo>
                  <a:lnTo>
                    <a:pt x="95059" y="79438"/>
                  </a:lnTo>
                  <a:lnTo>
                    <a:pt x="132880" y="52328"/>
                  </a:lnTo>
                  <a:lnTo>
                    <a:pt x="175413" y="30271"/>
                  </a:lnTo>
                  <a:lnTo>
                    <a:pt x="221991" y="13825"/>
                  </a:lnTo>
                  <a:lnTo>
                    <a:pt x="271947" y="3549"/>
                  </a:lnTo>
                  <a:lnTo>
                    <a:pt x="324612" y="0"/>
                  </a:lnTo>
                  <a:lnTo>
                    <a:pt x="377276" y="3549"/>
                  </a:lnTo>
                  <a:lnTo>
                    <a:pt x="427232" y="13825"/>
                  </a:lnTo>
                  <a:lnTo>
                    <a:pt x="473810" y="30271"/>
                  </a:lnTo>
                  <a:lnTo>
                    <a:pt x="516343" y="52328"/>
                  </a:lnTo>
                  <a:lnTo>
                    <a:pt x="554164" y="79438"/>
                  </a:lnTo>
                  <a:lnTo>
                    <a:pt x="586605" y="111044"/>
                  </a:lnTo>
                  <a:lnTo>
                    <a:pt x="613000" y="146588"/>
                  </a:lnTo>
                  <a:lnTo>
                    <a:pt x="632679" y="185513"/>
                  </a:lnTo>
                  <a:lnTo>
                    <a:pt x="644976" y="227260"/>
                  </a:lnTo>
                  <a:lnTo>
                    <a:pt x="649224" y="271271"/>
                  </a:lnTo>
                  <a:lnTo>
                    <a:pt x="644976" y="315283"/>
                  </a:lnTo>
                  <a:lnTo>
                    <a:pt x="632679" y="357030"/>
                  </a:lnTo>
                  <a:lnTo>
                    <a:pt x="613000" y="395955"/>
                  </a:lnTo>
                  <a:lnTo>
                    <a:pt x="586605" y="431499"/>
                  </a:lnTo>
                  <a:lnTo>
                    <a:pt x="554164" y="463105"/>
                  </a:lnTo>
                  <a:lnTo>
                    <a:pt x="516343" y="490215"/>
                  </a:lnTo>
                  <a:lnTo>
                    <a:pt x="473810" y="512272"/>
                  </a:lnTo>
                  <a:lnTo>
                    <a:pt x="427232" y="528718"/>
                  </a:lnTo>
                  <a:lnTo>
                    <a:pt x="377276" y="538994"/>
                  </a:lnTo>
                  <a:lnTo>
                    <a:pt x="324612" y="542543"/>
                  </a:lnTo>
                  <a:lnTo>
                    <a:pt x="271947" y="538994"/>
                  </a:lnTo>
                  <a:lnTo>
                    <a:pt x="221991" y="528718"/>
                  </a:lnTo>
                  <a:lnTo>
                    <a:pt x="175413" y="512272"/>
                  </a:lnTo>
                  <a:lnTo>
                    <a:pt x="132880" y="490215"/>
                  </a:lnTo>
                  <a:lnTo>
                    <a:pt x="95059" y="463105"/>
                  </a:lnTo>
                  <a:lnTo>
                    <a:pt x="62618" y="431499"/>
                  </a:lnTo>
                  <a:lnTo>
                    <a:pt x="36223" y="395955"/>
                  </a:lnTo>
                  <a:lnTo>
                    <a:pt x="16544" y="357030"/>
                  </a:lnTo>
                  <a:lnTo>
                    <a:pt x="4247" y="315283"/>
                  </a:lnTo>
                  <a:lnTo>
                    <a:pt x="0" y="27127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11929" y="2710433"/>
              <a:ext cx="647700" cy="542925"/>
            </a:xfrm>
            <a:custGeom>
              <a:avLst/>
              <a:gdLst/>
              <a:ahLst/>
              <a:cxnLst/>
              <a:rect l="l" t="t" r="r" b="b"/>
              <a:pathLst>
                <a:path w="647700" h="542925">
                  <a:moveTo>
                    <a:pt x="323850" y="0"/>
                  </a:moveTo>
                  <a:lnTo>
                    <a:pt x="271329" y="3549"/>
                  </a:lnTo>
                  <a:lnTo>
                    <a:pt x="221504" y="13825"/>
                  </a:lnTo>
                  <a:lnTo>
                    <a:pt x="175040" y="30271"/>
                  </a:lnTo>
                  <a:lnTo>
                    <a:pt x="132606" y="52328"/>
                  </a:lnTo>
                  <a:lnTo>
                    <a:pt x="94868" y="79438"/>
                  </a:lnTo>
                  <a:lnTo>
                    <a:pt x="62496" y="111044"/>
                  </a:lnTo>
                  <a:lnTo>
                    <a:pt x="36155" y="146588"/>
                  </a:lnTo>
                  <a:lnTo>
                    <a:pt x="16514" y="185513"/>
                  </a:lnTo>
                  <a:lnTo>
                    <a:pt x="4239" y="227260"/>
                  </a:lnTo>
                  <a:lnTo>
                    <a:pt x="0" y="271271"/>
                  </a:lnTo>
                  <a:lnTo>
                    <a:pt x="4239" y="315283"/>
                  </a:lnTo>
                  <a:lnTo>
                    <a:pt x="16514" y="357030"/>
                  </a:lnTo>
                  <a:lnTo>
                    <a:pt x="36155" y="395955"/>
                  </a:lnTo>
                  <a:lnTo>
                    <a:pt x="62496" y="431499"/>
                  </a:lnTo>
                  <a:lnTo>
                    <a:pt x="94868" y="463105"/>
                  </a:lnTo>
                  <a:lnTo>
                    <a:pt x="132606" y="490215"/>
                  </a:lnTo>
                  <a:lnTo>
                    <a:pt x="175040" y="512272"/>
                  </a:lnTo>
                  <a:lnTo>
                    <a:pt x="221504" y="528718"/>
                  </a:lnTo>
                  <a:lnTo>
                    <a:pt x="271329" y="538994"/>
                  </a:lnTo>
                  <a:lnTo>
                    <a:pt x="323850" y="542543"/>
                  </a:lnTo>
                  <a:lnTo>
                    <a:pt x="376370" y="538994"/>
                  </a:lnTo>
                  <a:lnTo>
                    <a:pt x="426195" y="528718"/>
                  </a:lnTo>
                  <a:lnTo>
                    <a:pt x="472659" y="512272"/>
                  </a:lnTo>
                  <a:lnTo>
                    <a:pt x="515093" y="490215"/>
                  </a:lnTo>
                  <a:lnTo>
                    <a:pt x="552831" y="463105"/>
                  </a:lnTo>
                  <a:lnTo>
                    <a:pt x="585203" y="431499"/>
                  </a:lnTo>
                  <a:lnTo>
                    <a:pt x="611544" y="395955"/>
                  </a:lnTo>
                  <a:lnTo>
                    <a:pt x="631185" y="357030"/>
                  </a:lnTo>
                  <a:lnTo>
                    <a:pt x="643460" y="315283"/>
                  </a:lnTo>
                  <a:lnTo>
                    <a:pt x="647700" y="271271"/>
                  </a:lnTo>
                  <a:lnTo>
                    <a:pt x="643460" y="227260"/>
                  </a:lnTo>
                  <a:lnTo>
                    <a:pt x="631185" y="185513"/>
                  </a:lnTo>
                  <a:lnTo>
                    <a:pt x="611544" y="146588"/>
                  </a:lnTo>
                  <a:lnTo>
                    <a:pt x="585203" y="111044"/>
                  </a:lnTo>
                  <a:lnTo>
                    <a:pt x="552831" y="79438"/>
                  </a:lnTo>
                  <a:lnTo>
                    <a:pt x="515093" y="52328"/>
                  </a:lnTo>
                  <a:lnTo>
                    <a:pt x="472659" y="30271"/>
                  </a:lnTo>
                  <a:lnTo>
                    <a:pt x="426195" y="13825"/>
                  </a:lnTo>
                  <a:lnTo>
                    <a:pt x="376370" y="3549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11929" y="2710433"/>
              <a:ext cx="647700" cy="542925"/>
            </a:xfrm>
            <a:custGeom>
              <a:avLst/>
              <a:gdLst/>
              <a:ahLst/>
              <a:cxnLst/>
              <a:rect l="l" t="t" r="r" b="b"/>
              <a:pathLst>
                <a:path w="647700" h="542925">
                  <a:moveTo>
                    <a:pt x="0" y="271271"/>
                  </a:moveTo>
                  <a:lnTo>
                    <a:pt x="4239" y="227260"/>
                  </a:lnTo>
                  <a:lnTo>
                    <a:pt x="16514" y="185513"/>
                  </a:lnTo>
                  <a:lnTo>
                    <a:pt x="36155" y="146588"/>
                  </a:lnTo>
                  <a:lnTo>
                    <a:pt x="62496" y="111044"/>
                  </a:lnTo>
                  <a:lnTo>
                    <a:pt x="94868" y="79438"/>
                  </a:lnTo>
                  <a:lnTo>
                    <a:pt x="132606" y="52328"/>
                  </a:lnTo>
                  <a:lnTo>
                    <a:pt x="175040" y="30271"/>
                  </a:lnTo>
                  <a:lnTo>
                    <a:pt x="221504" y="13825"/>
                  </a:lnTo>
                  <a:lnTo>
                    <a:pt x="271329" y="3549"/>
                  </a:lnTo>
                  <a:lnTo>
                    <a:pt x="323850" y="0"/>
                  </a:lnTo>
                  <a:lnTo>
                    <a:pt x="376370" y="3549"/>
                  </a:lnTo>
                  <a:lnTo>
                    <a:pt x="426195" y="13825"/>
                  </a:lnTo>
                  <a:lnTo>
                    <a:pt x="472659" y="30271"/>
                  </a:lnTo>
                  <a:lnTo>
                    <a:pt x="515093" y="52328"/>
                  </a:lnTo>
                  <a:lnTo>
                    <a:pt x="552831" y="79438"/>
                  </a:lnTo>
                  <a:lnTo>
                    <a:pt x="585203" y="111044"/>
                  </a:lnTo>
                  <a:lnTo>
                    <a:pt x="611544" y="146588"/>
                  </a:lnTo>
                  <a:lnTo>
                    <a:pt x="631185" y="185513"/>
                  </a:lnTo>
                  <a:lnTo>
                    <a:pt x="643460" y="227260"/>
                  </a:lnTo>
                  <a:lnTo>
                    <a:pt x="647700" y="271271"/>
                  </a:lnTo>
                  <a:lnTo>
                    <a:pt x="643460" y="315283"/>
                  </a:lnTo>
                  <a:lnTo>
                    <a:pt x="631185" y="357030"/>
                  </a:lnTo>
                  <a:lnTo>
                    <a:pt x="611544" y="395955"/>
                  </a:lnTo>
                  <a:lnTo>
                    <a:pt x="585203" y="431499"/>
                  </a:lnTo>
                  <a:lnTo>
                    <a:pt x="552831" y="463105"/>
                  </a:lnTo>
                  <a:lnTo>
                    <a:pt x="515093" y="490215"/>
                  </a:lnTo>
                  <a:lnTo>
                    <a:pt x="472659" y="512272"/>
                  </a:lnTo>
                  <a:lnTo>
                    <a:pt x="426195" y="528718"/>
                  </a:lnTo>
                  <a:lnTo>
                    <a:pt x="376370" y="538994"/>
                  </a:lnTo>
                  <a:lnTo>
                    <a:pt x="323850" y="542543"/>
                  </a:lnTo>
                  <a:lnTo>
                    <a:pt x="271329" y="538994"/>
                  </a:lnTo>
                  <a:lnTo>
                    <a:pt x="221504" y="528718"/>
                  </a:lnTo>
                  <a:lnTo>
                    <a:pt x="175040" y="512272"/>
                  </a:lnTo>
                  <a:lnTo>
                    <a:pt x="132606" y="490215"/>
                  </a:lnTo>
                  <a:lnTo>
                    <a:pt x="94868" y="463105"/>
                  </a:lnTo>
                  <a:lnTo>
                    <a:pt x="62496" y="431499"/>
                  </a:lnTo>
                  <a:lnTo>
                    <a:pt x="36155" y="395955"/>
                  </a:lnTo>
                  <a:lnTo>
                    <a:pt x="16514" y="357030"/>
                  </a:lnTo>
                  <a:lnTo>
                    <a:pt x="4239" y="315283"/>
                  </a:lnTo>
                  <a:lnTo>
                    <a:pt x="0" y="27127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6290" y="2710433"/>
              <a:ext cx="647700" cy="542925"/>
            </a:xfrm>
            <a:custGeom>
              <a:avLst/>
              <a:gdLst/>
              <a:ahLst/>
              <a:cxnLst/>
              <a:rect l="l" t="t" r="r" b="b"/>
              <a:pathLst>
                <a:path w="647700" h="542925">
                  <a:moveTo>
                    <a:pt x="323850" y="0"/>
                  </a:moveTo>
                  <a:lnTo>
                    <a:pt x="271329" y="3549"/>
                  </a:lnTo>
                  <a:lnTo>
                    <a:pt x="221504" y="13825"/>
                  </a:lnTo>
                  <a:lnTo>
                    <a:pt x="175040" y="30271"/>
                  </a:lnTo>
                  <a:lnTo>
                    <a:pt x="132606" y="52328"/>
                  </a:lnTo>
                  <a:lnTo>
                    <a:pt x="94868" y="79438"/>
                  </a:lnTo>
                  <a:lnTo>
                    <a:pt x="62496" y="111044"/>
                  </a:lnTo>
                  <a:lnTo>
                    <a:pt x="36155" y="146588"/>
                  </a:lnTo>
                  <a:lnTo>
                    <a:pt x="16514" y="185513"/>
                  </a:lnTo>
                  <a:lnTo>
                    <a:pt x="4239" y="227260"/>
                  </a:lnTo>
                  <a:lnTo>
                    <a:pt x="0" y="271271"/>
                  </a:lnTo>
                  <a:lnTo>
                    <a:pt x="4239" y="315283"/>
                  </a:lnTo>
                  <a:lnTo>
                    <a:pt x="16514" y="357030"/>
                  </a:lnTo>
                  <a:lnTo>
                    <a:pt x="36155" y="395955"/>
                  </a:lnTo>
                  <a:lnTo>
                    <a:pt x="62496" y="431499"/>
                  </a:lnTo>
                  <a:lnTo>
                    <a:pt x="94868" y="463105"/>
                  </a:lnTo>
                  <a:lnTo>
                    <a:pt x="132606" y="490215"/>
                  </a:lnTo>
                  <a:lnTo>
                    <a:pt x="175040" y="512272"/>
                  </a:lnTo>
                  <a:lnTo>
                    <a:pt x="221504" y="528718"/>
                  </a:lnTo>
                  <a:lnTo>
                    <a:pt x="271329" y="538994"/>
                  </a:lnTo>
                  <a:lnTo>
                    <a:pt x="323850" y="542543"/>
                  </a:lnTo>
                  <a:lnTo>
                    <a:pt x="376370" y="538994"/>
                  </a:lnTo>
                  <a:lnTo>
                    <a:pt x="426195" y="528718"/>
                  </a:lnTo>
                  <a:lnTo>
                    <a:pt x="472659" y="512272"/>
                  </a:lnTo>
                  <a:lnTo>
                    <a:pt x="515093" y="490215"/>
                  </a:lnTo>
                  <a:lnTo>
                    <a:pt x="552831" y="463105"/>
                  </a:lnTo>
                  <a:lnTo>
                    <a:pt x="585203" y="431499"/>
                  </a:lnTo>
                  <a:lnTo>
                    <a:pt x="611544" y="395955"/>
                  </a:lnTo>
                  <a:lnTo>
                    <a:pt x="631185" y="357030"/>
                  </a:lnTo>
                  <a:lnTo>
                    <a:pt x="643460" y="315283"/>
                  </a:lnTo>
                  <a:lnTo>
                    <a:pt x="647700" y="271271"/>
                  </a:lnTo>
                  <a:lnTo>
                    <a:pt x="643460" y="227260"/>
                  </a:lnTo>
                  <a:lnTo>
                    <a:pt x="631185" y="185513"/>
                  </a:lnTo>
                  <a:lnTo>
                    <a:pt x="611544" y="146588"/>
                  </a:lnTo>
                  <a:lnTo>
                    <a:pt x="585203" y="111044"/>
                  </a:lnTo>
                  <a:lnTo>
                    <a:pt x="552831" y="79438"/>
                  </a:lnTo>
                  <a:lnTo>
                    <a:pt x="515093" y="52328"/>
                  </a:lnTo>
                  <a:lnTo>
                    <a:pt x="472659" y="30271"/>
                  </a:lnTo>
                  <a:lnTo>
                    <a:pt x="426195" y="13825"/>
                  </a:lnTo>
                  <a:lnTo>
                    <a:pt x="376370" y="3549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06290" y="2710433"/>
              <a:ext cx="647700" cy="542925"/>
            </a:xfrm>
            <a:custGeom>
              <a:avLst/>
              <a:gdLst/>
              <a:ahLst/>
              <a:cxnLst/>
              <a:rect l="l" t="t" r="r" b="b"/>
              <a:pathLst>
                <a:path w="647700" h="542925">
                  <a:moveTo>
                    <a:pt x="0" y="271271"/>
                  </a:moveTo>
                  <a:lnTo>
                    <a:pt x="4239" y="227260"/>
                  </a:lnTo>
                  <a:lnTo>
                    <a:pt x="16514" y="185513"/>
                  </a:lnTo>
                  <a:lnTo>
                    <a:pt x="36155" y="146588"/>
                  </a:lnTo>
                  <a:lnTo>
                    <a:pt x="62496" y="111044"/>
                  </a:lnTo>
                  <a:lnTo>
                    <a:pt x="94868" y="79438"/>
                  </a:lnTo>
                  <a:lnTo>
                    <a:pt x="132606" y="52328"/>
                  </a:lnTo>
                  <a:lnTo>
                    <a:pt x="175040" y="30271"/>
                  </a:lnTo>
                  <a:lnTo>
                    <a:pt x="221504" y="13825"/>
                  </a:lnTo>
                  <a:lnTo>
                    <a:pt x="271329" y="3549"/>
                  </a:lnTo>
                  <a:lnTo>
                    <a:pt x="323850" y="0"/>
                  </a:lnTo>
                  <a:lnTo>
                    <a:pt x="376370" y="3549"/>
                  </a:lnTo>
                  <a:lnTo>
                    <a:pt x="426195" y="13825"/>
                  </a:lnTo>
                  <a:lnTo>
                    <a:pt x="472659" y="30271"/>
                  </a:lnTo>
                  <a:lnTo>
                    <a:pt x="515093" y="52328"/>
                  </a:lnTo>
                  <a:lnTo>
                    <a:pt x="552831" y="79438"/>
                  </a:lnTo>
                  <a:lnTo>
                    <a:pt x="585203" y="111044"/>
                  </a:lnTo>
                  <a:lnTo>
                    <a:pt x="611544" y="146588"/>
                  </a:lnTo>
                  <a:lnTo>
                    <a:pt x="631185" y="185513"/>
                  </a:lnTo>
                  <a:lnTo>
                    <a:pt x="643460" y="227260"/>
                  </a:lnTo>
                  <a:lnTo>
                    <a:pt x="647700" y="271271"/>
                  </a:lnTo>
                  <a:lnTo>
                    <a:pt x="643460" y="315283"/>
                  </a:lnTo>
                  <a:lnTo>
                    <a:pt x="631185" y="357030"/>
                  </a:lnTo>
                  <a:lnTo>
                    <a:pt x="611544" y="395955"/>
                  </a:lnTo>
                  <a:lnTo>
                    <a:pt x="585203" y="431499"/>
                  </a:lnTo>
                  <a:lnTo>
                    <a:pt x="552831" y="463105"/>
                  </a:lnTo>
                  <a:lnTo>
                    <a:pt x="515093" y="490215"/>
                  </a:lnTo>
                  <a:lnTo>
                    <a:pt x="472659" y="512272"/>
                  </a:lnTo>
                  <a:lnTo>
                    <a:pt x="426195" y="528718"/>
                  </a:lnTo>
                  <a:lnTo>
                    <a:pt x="376370" y="538994"/>
                  </a:lnTo>
                  <a:lnTo>
                    <a:pt x="323850" y="542543"/>
                  </a:lnTo>
                  <a:lnTo>
                    <a:pt x="271329" y="538994"/>
                  </a:lnTo>
                  <a:lnTo>
                    <a:pt x="221504" y="528718"/>
                  </a:lnTo>
                  <a:lnTo>
                    <a:pt x="175040" y="512272"/>
                  </a:lnTo>
                  <a:lnTo>
                    <a:pt x="132606" y="490215"/>
                  </a:lnTo>
                  <a:lnTo>
                    <a:pt x="94868" y="463105"/>
                  </a:lnTo>
                  <a:lnTo>
                    <a:pt x="62496" y="431499"/>
                  </a:lnTo>
                  <a:lnTo>
                    <a:pt x="36155" y="395955"/>
                  </a:lnTo>
                  <a:lnTo>
                    <a:pt x="16514" y="357030"/>
                  </a:lnTo>
                  <a:lnTo>
                    <a:pt x="4239" y="315283"/>
                  </a:lnTo>
                  <a:lnTo>
                    <a:pt x="0" y="27127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25034" y="2710433"/>
              <a:ext cx="647700" cy="542925"/>
            </a:xfrm>
            <a:custGeom>
              <a:avLst/>
              <a:gdLst/>
              <a:ahLst/>
              <a:cxnLst/>
              <a:rect l="l" t="t" r="r" b="b"/>
              <a:pathLst>
                <a:path w="647700" h="542925">
                  <a:moveTo>
                    <a:pt x="323850" y="0"/>
                  </a:moveTo>
                  <a:lnTo>
                    <a:pt x="271329" y="3549"/>
                  </a:lnTo>
                  <a:lnTo>
                    <a:pt x="221504" y="13825"/>
                  </a:lnTo>
                  <a:lnTo>
                    <a:pt x="175040" y="30271"/>
                  </a:lnTo>
                  <a:lnTo>
                    <a:pt x="132606" y="52328"/>
                  </a:lnTo>
                  <a:lnTo>
                    <a:pt x="94868" y="79438"/>
                  </a:lnTo>
                  <a:lnTo>
                    <a:pt x="62496" y="111044"/>
                  </a:lnTo>
                  <a:lnTo>
                    <a:pt x="36155" y="146588"/>
                  </a:lnTo>
                  <a:lnTo>
                    <a:pt x="16514" y="185513"/>
                  </a:lnTo>
                  <a:lnTo>
                    <a:pt x="4239" y="227260"/>
                  </a:lnTo>
                  <a:lnTo>
                    <a:pt x="0" y="271271"/>
                  </a:lnTo>
                  <a:lnTo>
                    <a:pt x="4239" y="315283"/>
                  </a:lnTo>
                  <a:lnTo>
                    <a:pt x="16514" y="357030"/>
                  </a:lnTo>
                  <a:lnTo>
                    <a:pt x="36155" y="395955"/>
                  </a:lnTo>
                  <a:lnTo>
                    <a:pt x="62496" y="431499"/>
                  </a:lnTo>
                  <a:lnTo>
                    <a:pt x="94868" y="463105"/>
                  </a:lnTo>
                  <a:lnTo>
                    <a:pt x="132606" y="490215"/>
                  </a:lnTo>
                  <a:lnTo>
                    <a:pt x="175040" y="512272"/>
                  </a:lnTo>
                  <a:lnTo>
                    <a:pt x="221504" y="528718"/>
                  </a:lnTo>
                  <a:lnTo>
                    <a:pt x="271329" y="538994"/>
                  </a:lnTo>
                  <a:lnTo>
                    <a:pt x="323850" y="542543"/>
                  </a:lnTo>
                  <a:lnTo>
                    <a:pt x="376370" y="538994"/>
                  </a:lnTo>
                  <a:lnTo>
                    <a:pt x="426195" y="528718"/>
                  </a:lnTo>
                  <a:lnTo>
                    <a:pt x="472659" y="512272"/>
                  </a:lnTo>
                  <a:lnTo>
                    <a:pt x="515093" y="490215"/>
                  </a:lnTo>
                  <a:lnTo>
                    <a:pt x="552831" y="463105"/>
                  </a:lnTo>
                  <a:lnTo>
                    <a:pt x="585203" y="431499"/>
                  </a:lnTo>
                  <a:lnTo>
                    <a:pt x="611544" y="395955"/>
                  </a:lnTo>
                  <a:lnTo>
                    <a:pt x="631185" y="357030"/>
                  </a:lnTo>
                  <a:lnTo>
                    <a:pt x="643460" y="315283"/>
                  </a:lnTo>
                  <a:lnTo>
                    <a:pt x="647700" y="271271"/>
                  </a:lnTo>
                  <a:lnTo>
                    <a:pt x="643460" y="227260"/>
                  </a:lnTo>
                  <a:lnTo>
                    <a:pt x="631185" y="185513"/>
                  </a:lnTo>
                  <a:lnTo>
                    <a:pt x="611544" y="146588"/>
                  </a:lnTo>
                  <a:lnTo>
                    <a:pt x="585203" y="111044"/>
                  </a:lnTo>
                  <a:lnTo>
                    <a:pt x="552831" y="79438"/>
                  </a:lnTo>
                  <a:lnTo>
                    <a:pt x="515093" y="52328"/>
                  </a:lnTo>
                  <a:lnTo>
                    <a:pt x="472659" y="30271"/>
                  </a:lnTo>
                  <a:lnTo>
                    <a:pt x="426195" y="13825"/>
                  </a:lnTo>
                  <a:lnTo>
                    <a:pt x="376370" y="3549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25034" y="2710433"/>
              <a:ext cx="647700" cy="542925"/>
            </a:xfrm>
            <a:custGeom>
              <a:avLst/>
              <a:gdLst/>
              <a:ahLst/>
              <a:cxnLst/>
              <a:rect l="l" t="t" r="r" b="b"/>
              <a:pathLst>
                <a:path w="647700" h="542925">
                  <a:moveTo>
                    <a:pt x="0" y="271271"/>
                  </a:moveTo>
                  <a:lnTo>
                    <a:pt x="4239" y="227260"/>
                  </a:lnTo>
                  <a:lnTo>
                    <a:pt x="16514" y="185513"/>
                  </a:lnTo>
                  <a:lnTo>
                    <a:pt x="36155" y="146588"/>
                  </a:lnTo>
                  <a:lnTo>
                    <a:pt x="62496" y="111044"/>
                  </a:lnTo>
                  <a:lnTo>
                    <a:pt x="94868" y="79438"/>
                  </a:lnTo>
                  <a:lnTo>
                    <a:pt x="132606" y="52328"/>
                  </a:lnTo>
                  <a:lnTo>
                    <a:pt x="175040" y="30271"/>
                  </a:lnTo>
                  <a:lnTo>
                    <a:pt x="221504" y="13825"/>
                  </a:lnTo>
                  <a:lnTo>
                    <a:pt x="271329" y="3549"/>
                  </a:lnTo>
                  <a:lnTo>
                    <a:pt x="323850" y="0"/>
                  </a:lnTo>
                  <a:lnTo>
                    <a:pt x="376370" y="3549"/>
                  </a:lnTo>
                  <a:lnTo>
                    <a:pt x="426195" y="13825"/>
                  </a:lnTo>
                  <a:lnTo>
                    <a:pt x="472659" y="30271"/>
                  </a:lnTo>
                  <a:lnTo>
                    <a:pt x="515093" y="52328"/>
                  </a:lnTo>
                  <a:lnTo>
                    <a:pt x="552831" y="79438"/>
                  </a:lnTo>
                  <a:lnTo>
                    <a:pt x="585203" y="111044"/>
                  </a:lnTo>
                  <a:lnTo>
                    <a:pt x="611544" y="146588"/>
                  </a:lnTo>
                  <a:lnTo>
                    <a:pt x="631185" y="185513"/>
                  </a:lnTo>
                  <a:lnTo>
                    <a:pt x="643460" y="227260"/>
                  </a:lnTo>
                  <a:lnTo>
                    <a:pt x="647700" y="271271"/>
                  </a:lnTo>
                  <a:lnTo>
                    <a:pt x="643460" y="315283"/>
                  </a:lnTo>
                  <a:lnTo>
                    <a:pt x="631185" y="357030"/>
                  </a:lnTo>
                  <a:lnTo>
                    <a:pt x="611544" y="395955"/>
                  </a:lnTo>
                  <a:lnTo>
                    <a:pt x="585203" y="431499"/>
                  </a:lnTo>
                  <a:lnTo>
                    <a:pt x="552831" y="463105"/>
                  </a:lnTo>
                  <a:lnTo>
                    <a:pt x="515093" y="490215"/>
                  </a:lnTo>
                  <a:lnTo>
                    <a:pt x="472659" y="512272"/>
                  </a:lnTo>
                  <a:lnTo>
                    <a:pt x="426195" y="528718"/>
                  </a:lnTo>
                  <a:lnTo>
                    <a:pt x="376370" y="538994"/>
                  </a:lnTo>
                  <a:lnTo>
                    <a:pt x="323850" y="542543"/>
                  </a:lnTo>
                  <a:lnTo>
                    <a:pt x="271329" y="538994"/>
                  </a:lnTo>
                  <a:lnTo>
                    <a:pt x="221504" y="528718"/>
                  </a:lnTo>
                  <a:lnTo>
                    <a:pt x="175040" y="512272"/>
                  </a:lnTo>
                  <a:lnTo>
                    <a:pt x="132606" y="490215"/>
                  </a:lnTo>
                  <a:lnTo>
                    <a:pt x="94868" y="463105"/>
                  </a:lnTo>
                  <a:lnTo>
                    <a:pt x="62496" y="431499"/>
                  </a:lnTo>
                  <a:lnTo>
                    <a:pt x="36155" y="395955"/>
                  </a:lnTo>
                  <a:lnTo>
                    <a:pt x="16514" y="357030"/>
                  </a:lnTo>
                  <a:lnTo>
                    <a:pt x="4239" y="315283"/>
                  </a:lnTo>
                  <a:lnTo>
                    <a:pt x="0" y="27127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607946"/>
            <a:ext cx="7950834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7940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Değerlendirmelerine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dayanarak,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puanlar </a:t>
            </a:r>
            <a:r>
              <a:rPr sz="3200" dirty="0">
                <a:latin typeface="Calibri"/>
                <a:cs typeface="Calibri"/>
              </a:rPr>
              <a:t>boyun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gövde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bileği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bölüm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bölümünde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vücut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bölgesi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girilir.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Her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bölge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veri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toplanır.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Form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üzerinde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tablolar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MKİSH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risk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düzeyini </a:t>
            </a:r>
            <a:r>
              <a:rPr sz="3200" dirty="0">
                <a:latin typeface="Calibri"/>
                <a:cs typeface="Calibri"/>
              </a:rPr>
              <a:t>temsil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eden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tek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puan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üreten,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risk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faktörü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2825750" algn="l"/>
              </a:tabLst>
            </a:pPr>
            <a:r>
              <a:rPr sz="3200" spc="-10" dirty="0">
                <a:latin typeface="Calibri"/>
                <a:cs typeface="Calibri"/>
              </a:rPr>
              <a:t>değişkenlerini</a:t>
            </a:r>
            <a:r>
              <a:rPr sz="3200" dirty="0">
                <a:latin typeface="Calibri"/>
                <a:cs typeface="Calibri"/>
              </a:rPr>
              <a:t>	derlemek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kullanılır.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605" y="477088"/>
            <a:ext cx="2492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SIRT</a:t>
            </a:r>
            <a:r>
              <a:rPr sz="4000" spc="-114" dirty="0"/>
              <a:t> </a:t>
            </a:r>
            <a:r>
              <a:rPr sz="4000" spc="-10" dirty="0"/>
              <a:t>DURUŞ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 rot="10860000">
            <a:off x="1610773" y="3357251"/>
            <a:ext cx="19513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sz="1350" spc="-50" dirty="0"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21586" y="1326514"/>
          <a:ext cx="6172199" cy="492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ts val="238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Duruş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7205">
                        <a:lnSpc>
                          <a:spcPts val="238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Açıklama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1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Düz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ts val="167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Çalışanın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sırtının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öne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yana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20º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2920" marR="156845">
                        <a:lnSpc>
                          <a:spcPct val="107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eğilmesini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(baş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kalça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ve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bacak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arasındaki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çizginin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açısı)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ya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20º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az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dönmesini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(omuzlar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kalça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arasındaki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açı)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ifade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etmektedir.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Eğilmiş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ts val="167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Çalışanın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üst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ekstremitesinin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öne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2920" marR="73025">
                        <a:lnSpc>
                          <a:spcPct val="1071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arkaya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20º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fazla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(baş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kalça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bacaklar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arasındaki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çizginin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açısı)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eğilmiş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olmasını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ifade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etmektedir.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755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3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Dönmüş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ts val="167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Sırtın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20º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dönmesi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(yukarıda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açıklandığı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gibi)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20º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fazla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yan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taraflara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eğilmesini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ifade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etmektedir.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755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4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2920" marR="271780" indent="-6350">
                        <a:lnSpc>
                          <a:spcPct val="1071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Eğilmiş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dönmüş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ts val="167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Sırtın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eğildiği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(ikinci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durumdaki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gibi)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2920" marR="248920">
                        <a:lnSpc>
                          <a:spcPct val="107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eş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zamanlı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olarak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döndüğü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(üçüncü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durumdaki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gibi)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durumu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ifade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etmektedir.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4743" y="1953767"/>
            <a:ext cx="463296" cy="7223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4743" y="3424428"/>
            <a:ext cx="463296" cy="6324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4743" y="4572000"/>
            <a:ext cx="463296" cy="6705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5328" y="5510784"/>
            <a:ext cx="362711" cy="68427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9115" y="274701"/>
            <a:ext cx="1929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KOL</a:t>
            </a:r>
            <a:r>
              <a:rPr sz="3200" spc="-170" dirty="0"/>
              <a:t> </a:t>
            </a:r>
            <a:r>
              <a:rPr sz="3200" spc="-20" dirty="0"/>
              <a:t>DURUŞ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1078" y="1033272"/>
          <a:ext cx="7159624" cy="4844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1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İki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kolda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omuz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seviyesinden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aşağıda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1015" algn="just">
                        <a:lnSpc>
                          <a:spcPts val="213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iki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kolunda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6730" algn="just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tamamen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omuz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6730" marR="430530" algn="just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seviyesinden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aşağıda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durumu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ifade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etmektedir.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2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069" marR="64135" indent="-1905" algn="just">
                        <a:lnSpc>
                          <a:spcPct val="107000"/>
                        </a:lnSpc>
                        <a:tabLst>
                          <a:tab pos="901065" algn="l"/>
                          <a:tab pos="1764030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kol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omuz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seviyesinde</a:t>
                      </a:r>
                      <a:r>
                        <a:rPr sz="18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8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daha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yukarıda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ts val="214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kol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kolun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bir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bölümünün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omuz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seviyesinde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daha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yukarıda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durumu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ifade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etmektedir.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3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069" marR="165100" indent="-1905">
                        <a:lnSpc>
                          <a:spcPct val="107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iki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kolda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omuz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seviyesinde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daha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yukarıda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6730" marR="92710" indent="-6350">
                        <a:lnSpc>
                          <a:spcPct val="107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iki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kolunda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tamamen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bölümlerinin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omuz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seviyesinden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yukarıda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durumu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ifade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etmektedir.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5635" y="1476755"/>
            <a:ext cx="438912" cy="937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0" y="3168395"/>
            <a:ext cx="467868" cy="8427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5036820"/>
            <a:ext cx="574548" cy="68884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098" y="320497"/>
            <a:ext cx="3002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BACAK</a:t>
            </a:r>
            <a:r>
              <a:rPr sz="4000" spc="-170" dirty="0"/>
              <a:t> </a:t>
            </a:r>
            <a:r>
              <a:rPr sz="4000" spc="-10" dirty="0"/>
              <a:t>DURUŞ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89405" y="1423035"/>
          <a:ext cx="6584313" cy="4970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1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Oturma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494030" indent="-6350">
                        <a:lnSpc>
                          <a:spcPct val="107300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Vücut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ağırlığının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kalça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üzerinde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desteklendiği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durumu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ifade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83870" marR="51435">
                        <a:lnSpc>
                          <a:spcPct val="1064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etmektedir.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duruşta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ayrıca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bacaklar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kalça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hizasının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altındadır.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2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İki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bacakta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düz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ayakta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durma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Vücut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ağırlığı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iki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düz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bacakla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83870" marR="167640">
                        <a:lnSpc>
                          <a:spcPct val="1073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desteklenmektedir.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Diz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açısı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150º</a:t>
                      </a:r>
                      <a:r>
                        <a:rPr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den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fazladır.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3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Tek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bacak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düz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şekilde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ayakta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durma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bacağın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düz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olduğu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vücut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ağırlığının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tamamen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bu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bacakla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desteklendiği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durumu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ifade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etmektedir.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Diz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açısı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150º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den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fazladır.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4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İki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eğilmiş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bacak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çömelme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ayakta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durma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duruşta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vücut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ağırlığı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iki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83870" marR="182245">
                        <a:lnSpc>
                          <a:spcPct val="1073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bacaktadır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iki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dizde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150º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küçük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açıda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eğilmiştir.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eğilmiş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bacak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çömelme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ayakta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durma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duruşta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vücudun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ağırlığı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bir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bacaktadır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dizden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eğilmiştir.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Diz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açısı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150º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küçüktür.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91440">
                        <a:lnSpc>
                          <a:spcPts val="715"/>
                        </a:lnSpc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6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Diz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Çökme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51155" indent="-6350">
                        <a:lnSpc>
                          <a:spcPct val="107300"/>
                        </a:lnSpc>
                        <a:spcBef>
                          <a:spcPts val="309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duruşta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kişi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dizi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iki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dizi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diz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çökmüştür.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91440">
                        <a:lnSpc>
                          <a:spcPts val="1480"/>
                        </a:lnSpc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7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Yürüme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37820" indent="-6350">
                        <a:lnSpc>
                          <a:spcPts val="142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duruşta kişi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yürümektedir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çalışma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alanı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etrafında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hareket etmektedir.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389876" y="1441703"/>
            <a:ext cx="378460" cy="1536700"/>
            <a:chOff x="7389876" y="1441703"/>
            <a:chExt cx="378460" cy="1536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9876" y="1441703"/>
              <a:ext cx="377951" cy="7467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2360" y="2196083"/>
              <a:ext cx="257555" cy="7818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6347" y="3118104"/>
            <a:ext cx="458724" cy="8031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290816" y="4056888"/>
            <a:ext cx="477520" cy="2331720"/>
            <a:chOff x="7290816" y="4056888"/>
            <a:chExt cx="477520" cy="23317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3488" y="4056888"/>
              <a:ext cx="434340" cy="6675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0816" y="4733544"/>
              <a:ext cx="457200" cy="5684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9584" y="5340096"/>
              <a:ext cx="397764" cy="4785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8916" y="5844539"/>
              <a:ext cx="437387" cy="5440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1866" y="353009"/>
            <a:ext cx="6057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YÜKLENME</a:t>
            </a:r>
            <a:r>
              <a:rPr sz="3600" spc="-90" dirty="0"/>
              <a:t> </a:t>
            </a:r>
            <a:r>
              <a:rPr sz="3600" dirty="0"/>
              <a:t>/</a:t>
            </a:r>
            <a:r>
              <a:rPr sz="3600" spc="-85" dirty="0"/>
              <a:t> </a:t>
            </a:r>
            <a:r>
              <a:rPr sz="3600" dirty="0"/>
              <a:t>KUVVET</a:t>
            </a:r>
            <a:r>
              <a:rPr sz="3600" spc="-85" dirty="0"/>
              <a:t> </a:t>
            </a:r>
            <a:r>
              <a:rPr sz="3600" spc="-10" dirty="0"/>
              <a:t>KULLANIM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3437" y="1433702"/>
          <a:ext cx="7501255" cy="4996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890">
                <a:tc>
                  <a:txBody>
                    <a:bodyPr/>
                    <a:lstStyle/>
                    <a:p>
                      <a:pPr marR="148590" algn="r">
                        <a:lnSpc>
                          <a:spcPts val="2860"/>
                        </a:lnSpc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86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Yüklenme/Kuvv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kullanımı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286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Açıklama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645"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3020"/>
                        </a:spcBef>
                      </a:pPr>
                      <a:r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383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≤10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kg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286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Kaldırılan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ağırlık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ihtiyaç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duyulan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kuvvet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kg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da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daha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azdır.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3020"/>
                        </a:spcBef>
                      </a:pPr>
                      <a:r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383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09283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&gt;10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kg,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	≤20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kg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286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Kaldırılan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ağırlık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ihtiyaç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duyulan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kuvvet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kg’dan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fazladır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ancak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kg’dan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azdır.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540">
                <a:tc>
                  <a:txBody>
                    <a:bodyPr/>
                    <a:lstStyle/>
                    <a:p>
                      <a:pPr marR="167005" algn="r">
                        <a:lnSpc>
                          <a:spcPts val="4260"/>
                        </a:lnSpc>
                      </a:pPr>
                      <a:r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86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&gt;20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kg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286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Kaldırılan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yük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ihtiyaç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23875" marR="932815">
                        <a:lnSpc>
                          <a:spcPts val="308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duyulan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kuvvet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kg’dan fazladır.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285" y="434721"/>
            <a:ext cx="2736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KOD</a:t>
            </a:r>
            <a:r>
              <a:rPr sz="3600" spc="-185" dirty="0"/>
              <a:t> </a:t>
            </a:r>
            <a:r>
              <a:rPr sz="3600" spc="-10" dirty="0"/>
              <a:t>ÇİZELGESİ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7025"/>
          <a:ext cx="8229599" cy="322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Sırt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duruş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kodu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Kol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duruş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kodu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Bacak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duruş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kodu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73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Yüklenme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/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Kuvvet Kullanım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kodu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Eylem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Sınıfı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750" y="257378"/>
            <a:ext cx="34944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EYLEM</a:t>
            </a:r>
            <a:r>
              <a:rPr sz="4000" spc="-100" dirty="0"/>
              <a:t> </a:t>
            </a:r>
            <a:r>
              <a:rPr sz="4000" spc="-10" dirty="0"/>
              <a:t>SINIFLARI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5578" y="1109344"/>
          <a:ext cx="8036549" cy="433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4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5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5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36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479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86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41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41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41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41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41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6415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6415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6415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6203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Sırt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16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Kollar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892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38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Bacaklar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5244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397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1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Kuvvet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kullanımı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1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9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32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5461" y="2800692"/>
            <a:ext cx="7654925" cy="864869"/>
            <a:chOff x="925461" y="2800692"/>
            <a:chExt cx="7654925" cy="864869"/>
          </a:xfrm>
        </p:grpSpPr>
        <p:sp>
          <p:nvSpPr>
            <p:cNvPr id="3" name="object 3"/>
            <p:cNvSpPr/>
            <p:nvPr/>
          </p:nvSpPr>
          <p:spPr>
            <a:xfrm>
              <a:off x="925461" y="2800692"/>
              <a:ext cx="7654925" cy="864869"/>
            </a:xfrm>
            <a:custGeom>
              <a:avLst/>
              <a:gdLst/>
              <a:ahLst/>
              <a:cxnLst/>
              <a:rect l="l" t="t" r="r" b="b"/>
              <a:pathLst>
                <a:path w="7654925" h="864870">
                  <a:moveTo>
                    <a:pt x="7654912" y="0"/>
                  </a:moveTo>
                  <a:lnTo>
                    <a:pt x="1458074" y="0"/>
                  </a:lnTo>
                  <a:lnTo>
                    <a:pt x="0" y="0"/>
                  </a:lnTo>
                  <a:lnTo>
                    <a:pt x="0" y="864781"/>
                  </a:lnTo>
                  <a:lnTo>
                    <a:pt x="1458074" y="864781"/>
                  </a:lnTo>
                  <a:lnTo>
                    <a:pt x="7654912" y="864781"/>
                  </a:lnTo>
                  <a:lnTo>
                    <a:pt x="76549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0040" y="2828924"/>
              <a:ext cx="6665595" cy="615950"/>
            </a:xfrm>
            <a:custGeom>
              <a:avLst/>
              <a:gdLst/>
              <a:ahLst/>
              <a:cxnLst/>
              <a:rect l="l" t="t" r="r" b="b"/>
              <a:pathLst>
                <a:path w="6665595" h="615950">
                  <a:moveTo>
                    <a:pt x="129540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129540" y="310896"/>
                  </a:lnTo>
                  <a:lnTo>
                    <a:pt x="129540" y="0"/>
                  </a:lnTo>
                  <a:close/>
                </a:path>
                <a:path w="6665595" h="615950">
                  <a:moveTo>
                    <a:pt x="1842135" y="0"/>
                  </a:moveTo>
                  <a:lnTo>
                    <a:pt x="1177671" y="0"/>
                  </a:lnTo>
                  <a:lnTo>
                    <a:pt x="1177671" y="310896"/>
                  </a:lnTo>
                  <a:lnTo>
                    <a:pt x="1842135" y="310896"/>
                  </a:lnTo>
                  <a:lnTo>
                    <a:pt x="1842135" y="0"/>
                  </a:lnTo>
                  <a:close/>
                </a:path>
                <a:path w="6665595" h="615950">
                  <a:moveTo>
                    <a:pt x="6010275" y="0"/>
                  </a:moveTo>
                  <a:lnTo>
                    <a:pt x="5932551" y="0"/>
                  </a:lnTo>
                  <a:lnTo>
                    <a:pt x="3011043" y="0"/>
                  </a:lnTo>
                  <a:lnTo>
                    <a:pt x="3011043" y="304800"/>
                  </a:lnTo>
                  <a:lnTo>
                    <a:pt x="2950083" y="304800"/>
                  </a:lnTo>
                  <a:lnTo>
                    <a:pt x="2950083" y="0"/>
                  </a:lnTo>
                  <a:lnTo>
                    <a:pt x="1900047" y="0"/>
                  </a:lnTo>
                  <a:lnTo>
                    <a:pt x="1900047" y="310896"/>
                  </a:lnTo>
                  <a:lnTo>
                    <a:pt x="1929003" y="310896"/>
                  </a:lnTo>
                  <a:lnTo>
                    <a:pt x="1929003" y="615696"/>
                  </a:lnTo>
                  <a:lnTo>
                    <a:pt x="5853290" y="615696"/>
                  </a:lnTo>
                  <a:lnTo>
                    <a:pt x="5853290" y="310896"/>
                  </a:lnTo>
                  <a:lnTo>
                    <a:pt x="5932551" y="310896"/>
                  </a:lnTo>
                  <a:lnTo>
                    <a:pt x="6010275" y="310896"/>
                  </a:lnTo>
                  <a:lnTo>
                    <a:pt x="6010275" y="0"/>
                  </a:lnTo>
                  <a:close/>
                </a:path>
                <a:path w="6665595" h="615950">
                  <a:moveTo>
                    <a:pt x="6665595" y="0"/>
                  </a:moveTo>
                  <a:lnTo>
                    <a:pt x="6069711" y="0"/>
                  </a:lnTo>
                  <a:lnTo>
                    <a:pt x="6069711" y="310896"/>
                  </a:lnTo>
                  <a:lnTo>
                    <a:pt x="6665595" y="310896"/>
                  </a:lnTo>
                  <a:lnTo>
                    <a:pt x="666559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9111" y="1556258"/>
          <a:ext cx="7654925" cy="3644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Kod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Açıklama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2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9830" marR="175260" indent="-9969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Kas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iskelet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sistemi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zararlı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etkisi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olmayan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normal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postür-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Değişikliğe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gerek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duyulmuyor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015" marR="375285" indent="-7518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Postür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kas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iskelet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sistemi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üzerinde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biraz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zararlı-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Yakın zamanda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düzeltici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uygulamalar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gerekli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13840" marR="326390" indent="-11785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Kas</a:t>
                      </a:r>
                      <a:r>
                        <a:rPr sz="20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iskelet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sistemi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20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zararlı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postür-</a:t>
                      </a:r>
                      <a:r>
                        <a:rPr sz="20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kısa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zamanda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düzeltici</a:t>
                      </a:r>
                      <a:r>
                        <a:rPr sz="2000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uygulamalar</a:t>
                      </a:r>
                      <a:r>
                        <a:rPr sz="2000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yapılmalı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8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Kas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iskelet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sistemi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için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yüklenmenin</a:t>
                      </a:r>
                      <a:r>
                        <a:rPr sz="20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neden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olduğu</a:t>
                      </a:r>
                      <a:r>
                        <a:rPr sz="2000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çok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zararlı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bir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postür-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Düzeltici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uygulamalar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derhal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yapılmalı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432175" y="2828925"/>
            <a:ext cx="58419" cy="311150"/>
          </a:xfrm>
          <a:custGeom>
            <a:avLst/>
            <a:gdLst/>
            <a:ahLst/>
            <a:cxnLst/>
            <a:rect l="l" t="t" r="r" b="b"/>
            <a:pathLst>
              <a:path w="58420" h="311150">
                <a:moveTo>
                  <a:pt x="57912" y="0"/>
                </a:moveTo>
                <a:lnTo>
                  <a:pt x="0" y="0"/>
                </a:lnTo>
                <a:lnTo>
                  <a:pt x="0" y="310896"/>
                </a:lnTo>
                <a:lnTo>
                  <a:pt x="57912" y="310896"/>
                </a:lnTo>
                <a:lnTo>
                  <a:pt x="5791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0122" y="2828925"/>
            <a:ext cx="60960" cy="311150"/>
          </a:xfrm>
          <a:custGeom>
            <a:avLst/>
            <a:gdLst/>
            <a:ahLst/>
            <a:cxnLst/>
            <a:rect l="l" t="t" r="r" b="b"/>
            <a:pathLst>
              <a:path w="60960" h="311150">
                <a:moveTo>
                  <a:pt x="60960" y="0"/>
                </a:moveTo>
                <a:lnTo>
                  <a:pt x="0" y="0"/>
                </a:lnTo>
                <a:lnTo>
                  <a:pt x="0" y="310896"/>
                </a:lnTo>
                <a:lnTo>
                  <a:pt x="60960" y="310896"/>
                </a:lnTo>
                <a:lnTo>
                  <a:pt x="609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0315" y="2828925"/>
            <a:ext cx="59690" cy="311150"/>
          </a:xfrm>
          <a:custGeom>
            <a:avLst/>
            <a:gdLst/>
            <a:ahLst/>
            <a:cxnLst/>
            <a:rect l="l" t="t" r="r" b="b"/>
            <a:pathLst>
              <a:path w="59690" h="311150">
                <a:moveTo>
                  <a:pt x="59435" y="0"/>
                </a:moveTo>
                <a:lnTo>
                  <a:pt x="0" y="0"/>
                </a:lnTo>
                <a:lnTo>
                  <a:pt x="0" y="310896"/>
                </a:lnTo>
                <a:lnTo>
                  <a:pt x="59435" y="310896"/>
                </a:lnTo>
                <a:lnTo>
                  <a:pt x="5943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31517" y="438988"/>
            <a:ext cx="5595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EYLEM</a:t>
            </a:r>
            <a:r>
              <a:rPr sz="4000" spc="-80" dirty="0"/>
              <a:t> </a:t>
            </a:r>
            <a:r>
              <a:rPr sz="4000" dirty="0"/>
              <a:t>SINIFI</a:t>
            </a:r>
            <a:r>
              <a:rPr sz="4000" spc="-75" dirty="0"/>
              <a:t> </a:t>
            </a:r>
            <a:r>
              <a:rPr sz="4000" dirty="0"/>
              <a:t>RİSK</a:t>
            </a:r>
            <a:r>
              <a:rPr sz="4000" spc="-90" dirty="0"/>
              <a:t> </a:t>
            </a:r>
            <a:r>
              <a:rPr sz="4000" spc="-10" dirty="0"/>
              <a:t>SEVİYESİ</a:t>
            </a:r>
            <a:endParaRPr sz="40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217" y="251586"/>
            <a:ext cx="1845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ÖRNEK</a:t>
            </a:r>
            <a:r>
              <a:rPr sz="4000" spc="-114" dirty="0"/>
              <a:t> </a:t>
            </a:r>
            <a:r>
              <a:rPr sz="4000" spc="-50" dirty="0">
                <a:solidFill>
                  <a:srgbClr val="FF0000"/>
                </a:solidFill>
              </a:rPr>
              <a:t>*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462976" y="1700783"/>
            <a:ext cx="5989955" cy="4334510"/>
            <a:chOff x="1462976" y="1700783"/>
            <a:chExt cx="5989955" cy="433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83" y="1700783"/>
              <a:ext cx="5903975" cy="3316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5993" y="5017769"/>
              <a:ext cx="792480" cy="1004569"/>
            </a:xfrm>
            <a:custGeom>
              <a:avLst/>
              <a:gdLst/>
              <a:ahLst/>
              <a:cxnLst/>
              <a:rect l="l" t="t" r="r" b="b"/>
              <a:pathLst>
                <a:path w="792480" h="1004570">
                  <a:moveTo>
                    <a:pt x="396239" y="0"/>
                  </a:moveTo>
                  <a:lnTo>
                    <a:pt x="353068" y="2946"/>
                  </a:lnTo>
                  <a:lnTo>
                    <a:pt x="311242" y="11580"/>
                  </a:lnTo>
                  <a:lnTo>
                    <a:pt x="271003" y="25597"/>
                  </a:lnTo>
                  <a:lnTo>
                    <a:pt x="232594" y="44689"/>
                  </a:lnTo>
                  <a:lnTo>
                    <a:pt x="196257" y="68551"/>
                  </a:lnTo>
                  <a:lnTo>
                    <a:pt x="162232" y="96877"/>
                  </a:lnTo>
                  <a:lnTo>
                    <a:pt x="130763" y="129360"/>
                  </a:lnTo>
                  <a:lnTo>
                    <a:pt x="102090" y="165695"/>
                  </a:lnTo>
                  <a:lnTo>
                    <a:pt x="76456" y="205575"/>
                  </a:lnTo>
                  <a:lnTo>
                    <a:pt x="54101" y="248694"/>
                  </a:lnTo>
                  <a:lnTo>
                    <a:pt x="35270" y="294745"/>
                  </a:lnTo>
                  <a:lnTo>
                    <a:pt x="20202" y="343424"/>
                  </a:lnTo>
                  <a:lnTo>
                    <a:pt x="9139" y="394423"/>
                  </a:lnTo>
                  <a:lnTo>
                    <a:pt x="2325" y="447436"/>
                  </a:lnTo>
                  <a:lnTo>
                    <a:pt x="0" y="502157"/>
                  </a:lnTo>
                  <a:lnTo>
                    <a:pt x="2325" y="556872"/>
                  </a:lnTo>
                  <a:lnTo>
                    <a:pt x="9139" y="609881"/>
                  </a:lnTo>
                  <a:lnTo>
                    <a:pt x="20202" y="660877"/>
                  </a:lnTo>
                  <a:lnTo>
                    <a:pt x="35270" y="709553"/>
                  </a:lnTo>
                  <a:lnTo>
                    <a:pt x="54102" y="755604"/>
                  </a:lnTo>
                  <a:lnTo>
                    <a:pt x="76456" y="798724"/>
                  </a:lnTo>
                  <a:lnTo>
                    <a:pt x="102090" y="838605"/>
                  </a:lnTo>
                  <a:lnTo>
                    <a:pt x="130763" y="874941"/>
                  </a:lnTo>
                  <a:lnTo>
                    <a:pt x="162232" y="907427"/>
                  </a:lnTo>
                  <a:lnTo>
                    <a:pt x="196257" y="935755"/>
                  </a:lnTo>
                  <a:lnTo>
                    <a:pt x="232594" y="959620"/>
                  </a:lnTo>
                  <a:lnTo>
                    <a:pt x="271003" y="978715"/>
                  </a:lnTo>
                  <a:lnTo>
                    <a:pt x="311242" y="992733"/>
                  </a:lnTo>
                  <a:lnTo>
                    <a:pt x="353068" y="1001369"/>
                  </a:lnTo>
                  <a:lnTo>
                    <a:pt x="396239" y="1004315"/>
                  </a:lnTo>
                  <a:lnTo>
                    <a:pt x="439411" y="1001369"/>
                  </a:lnTo>
                  <a:lnTo>
                    <a:pt x="481237" y="992733"/>
                  </a:lnTo>
                  <a:lnTo>
                    <a:pt x="521476" y="978715"/>
                  </a:lnTo>
                  <a:lnTo>
                    <a:pt x="559885" y="959620"/>
                  </a:lnTo>
                  <a:lnTo>
                    <a:pt x="596222" y="935755"/>
                  </a:lnTo>
                  <a:lnTo>
                    <a:pt x="630247" y="907427"/>
                  </a:lnTo>
                  <a:lnTo>
                    <a:pt x="661716" y="874941"/>
                  </a:lnTo>
                  <a:lnTo>
                    <a:pt x="690389" y="838605"/>
                  </a:lnTo>
                  <a:lnTo>
                    <a:pt x="716023" y="798724"/>
                  </a:lnTo>
                  <a:lnTo>
                    <a:pt x="738378" y="755604"/>
                  </a:lnTo>
                  <a:lnTo>
                    <a:pt x="757209" y="709553"/>
                  </a:lnTo>
                  <a:lnTo>
                    <a:pt x="772277" y="660877"/>
                  </a:lnTo>
                  <a:lnTo>
                    <a:pt x="783340" y="609881"/>
                  </a:lnTo>
                  <a:lnTo>
                    <a:pt x="790154" y="556872"/>
                  </a:lnTo>
                  <a:lnTo>
                    <a:pt x="792480" y="502157"/>
                  </a:lnTo>
                  <a:lnTo>
                    <a:pt x="790154" y="447436"/>
                  </a:lnTo>
                  <a:lnTo>
                    <a:pt x="783340" y="394423"/>
                  </a:lnTo>
                  <a:lnTo>
                    <a:pt x="772277" y="343424"/>
                  </a:lnTo>
                  <a:lnTo>
                    <a:pt x="757209" y="294745"/>
                  </a:lnTo>
                  <a:lnTo>
                    <a:pt x="738378" y="248694"/>
                  </a:lnTo>
                  <a:lnTo>
                    <a:pt x="716023" y="205575"/>
                  </a:lnTo>
                  <a:lnTo>
                    <a:pt x="690389" y="165695"/>
                  </a:lnTo>
                  <a:lnTo>
                    <a:pt x="661716" y="129360"/>
                  </a:lnTo>
                  <a:lnTo>
                    <a:pt x="630247" y="96877"/>
                  </a:lnTo>
                  <a:lnTo>
                    <a:pt x="596222" y="68551"/>
                  </a:lnTo>
                  <a:lnTo>
                    <a:pt x="559885" y="44689"/>
                  </a:lnTo>
                  <a:lnTo>
                    <a:pt x="521476" y="25597"/>
                  </a:lnTo>
                  <a:lnTo>
                    <a:pt x="481237" y="11580"/>
                  </a:lnTo>
                  <a:lnTo>
                    <a:pt x="439411" y="2946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5993" y="5017769"/>
              <a:ext cx="792480" cy="1004569"/>
            </a:xfrm>
            <a:custGeom>
              <a:avLst/>
              <a:gdLst/>
              <a:ahLst/>
              <a:cxnLst/>
              <a:rect l="l" t="t" r="r" b="b"/>
              <a:pathLst>
                <a:path w="792480" h="1004570">
                  <a:moveTo>
                    <a:pt x="0" y="502157"/>
                  </a:moveTo>
                  <a:lnTo>
                    <a:pt x="2325" y="447436"/>
                  </a:lnTo>
                  <a:lnTo>
                    <a:pt x="9139" y="394423"/>
                  </a:lnTo>
                  <a:lnTo>
                    <a:pt x="20202" y="343424"/>
                  </a:lnTo>
                  <a:lnTo>
                    <a:pt x="35270" y="294745"/>
                  </a:lnTo>
                  <a:lnTo>
                    <a:pt x="54101" y="248694"/>
                  </a:lnTo>
                  <a:lnTo>
                    <a:pt x="76456" y="205575"/>
                  </a:lnTo>
                  <a:lnTo>
                    <a:pt x="102090" y="165695"/>
                  </a:lnTo>
                  <a:lnTo>
                    <a:pt x="130763" y="129360"/>
                  </a:lnTo>
                  <a:lnTo>
                    <a:pt x="162232" y="96877"/>
                  </a:lnTo>
                  <a:lnTo>
                    <a:pt x="196257" y="68551"/>
                  </a:lnTo>
                  <a:lnTo>
                    <a:pt x="232594" y="44689"/>
                  </a:lnTo>
                  <a:lnTo>
                    <a:pt x="271003" y="25597"/>
                  </a:lnTo>
                  <a:lnTo>
                    <a:pt x="311242" y="11580"/>
                  </a:lnTo>
                  <a:lnTo>
                    <a:pt x="353068" y="2946"/>
                  </a:lnTo>
                  <a:lnTo>
                    <a:pt x="396239" y="0"/>
                  </a:lnTo>
                  <a:lnTo>
                    <a:pt x="439411" y="2946"/>
                  </a:lnTo>
                  <a:lnTo>
                    <a:pt x="481237" y="11580"/>
                  </a:lnTo>
                  <a:lnTo>
                    <a:pt x="521476" y="25597"/>
                  </a:lnTo>
                  <a:lnTo>
                    <a:pt x="559885" y="44689"/>
                  </a:lnTo>
                  <a:lnTo>
                    <a:pt x="596222" y="68551"/>
                  </a:lnTo>
                  <a:lnTo>
                    <a:pt x="630247" y="96877"/>
                  </a:lnTo>
                  <a:lnTo>
                    <a:pt x="661716" y="129360"/>
                  </a:lnTo>
                  <a:lnTo>
                    <a:pt x="690389" y="165695"/>
                  </a:lnTo>
                  <a:lnTo>
                    <a:pt x="716023" y="205575"/>
                  </a:lnTo>
                  <a:lnTo>
                    <a:pt x="738378" y="248694"/>
                  </a:lnTo>
                  <a:lnTo>
                    <a:pt x="757209" y="294745"/>
                  </a:lnTo>
                  <a:lnTo>
                    <a:pt x="772277" y="343424"/>
                  </a:lnTo>
                  <a:lnTo>
                    <a:pt x="783340" y="394423"/>
                  </a:lnTo>
                  <a:lnTo>
                    <a:pt x="790154" y="447436"/>
                  </a:lnTo>
                  <a:lnTo>
                    <a:pt x="792480" y="502157"/>
                  </a:lnTo>
                  <a:lnTo>
                    <a:pt x="790154" y="556872"/>
                  </a:lnTo>
                  <a:lnTo>
                    <a:pt x="783340" y="609881"/>
                  </a:lnTo>
                  <a:lnTo>
                    <a:pt x="772277" y="660877"/>
                  </a:lnTo>
                  <a:lnTo>
                    <a:pt x="757209" y="709553"/>
                  </a:lnTo>
                  <a:lnTo>
                    <a:pt x="738378" y="755604"/>
                  </a:lnTo>
                  <a:lnTo>
                    <a:pt x="716023" y="798724"/>
                  </a:lnTo>
                  <a:lnTo>
                    <a:pt x="690389" y="838605"/>
                  </a:lnTo>
                  <a:lnTo>
                    <a:pt x="661716" y="874941"/>
                  </a:lnTo>
                  <a:lnTo>
                    <a:pt x="630247" y="907427"/>
                  </a:lnTo>
                  <a:lnTo>
                    <a:pt x="596222" y="935755"/>
                  </a:lnTo>
                  <a:lnTo>
                    <a:pt x="559885" y="959620"/>
                  </a:lnTo>
                  <a:lnTo>
                    <a:pt x="521476" y="978715"/>
                  </a:lnTo>
                  <a:lnTo>
                    <a:pt x="481237" y="992733"/>
                  </a:lnTo>
                  <a:lnTo>
                    <a:pt x="439411" y="1001369"/>
                  </a:lnTo>
                  <a:lnTo>
                    <a:pt x="396239" y="1004315"/>
                  </a:lnTo>
                  <a:lnTo>
                    <a:pt x="353068" y="1001369"/>
                  </a:lnTo>
                  <a:lnTo>
                    <a:pt x="311242" y="992733"/>
                  </a:lnTo>
                  <a:lnTo>
                    <a:pt x="271003" y="978715"/>
                  </a:lnTo>
                  <a:lnTo>
                    <a:pt x="232594" y="959620"/>
                  </a:lnTo>
                  <a:lnTo>
                    <a:pt x="196257" y="935755"/>
                  </a:lnTo>
                  <a:lnTo>
                    <a:pt x="162232" y="907427"/>
                  </a:lnTo>
                  <a:lnTo>
                    <a:pt x="130763" y="874941"/>
                  </a:lnTo>
                  <a:lnTo>
                    <a:pt x="102090" y="838605"/>
                  </a:lnTo>
                  <a:lnTo>
                    <a:pt x="76456" y="798724"/>
                  </a:lnTo>
                  <a:lnTo>
                    <a:pt x="54102" y="755604"/>
                  </a:lnTo>
                  <a:lnTo>
                    <a:pt x="35270" y="709553"/>
                  </a:lnTo>
                  <a:lnTo>
                    <a:pt x="20202" y="660877"/>
                  </a:lnTo>
                  <a:lnTo>
                    <a:pt x="9139" y="609881"/>
                  </a:lnTo>
                  <a:lnTo>
                    <a:pt x="2325" y="556872"/>
                  </a:lnTo>
                  <a:lnTo>
                    <a:pt x="0" y="50215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42948" y="5203952"/>
            <a:ext cx="257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76743" y="684276"/>
            <a:ext cx="818515" cy="1030605"/>
            <a:chOff x="7476743" y="684276"/>
            <a:chExt cx="818515" cy="1030605"/>
          </a:xfrm>
        </p:grpSpPr>
        <p:sp>
          <p:nvSpPr>
            <p:cNvPr id="9" name="object 9"/>
            <p:cNvSpPr/>
            <p:nvPr/>
          </p:nvSpPr>
          <p:spPr>
            <a:xfrm>
              <a:off x="7489697" y="697230"/>
              <a:ext cx="792480" cy="1004569"/>
            </a:xfrm>
            <a:custGeom>
              <a:avLst/>
              <a:gdLst/>
              <a:ahLst/>
              <a:cxnLst/>
              <a:rect l="l" t="t" r="r" b="b"/>
              <a:pathLst>
                <a:path w="792479" h="1004569">
                  <a:moveTo>
                    <a:pt x="396240" y="0"/>
                  </a:moveTo>
                  <a:lnTo>
                    <a:pt x="353068" y="2946"/>
                  </a:lnTo>
                  <a:lnTo>
                    <a:pt x="311242" y="11580"/>
                  </a:lnTo>
                  <a:lnTo>
                    <a:pt x="271003" y="25597"/>
                  </a:lnTo>
                  <a:lnTo>
                    <a:pt x="232594" y="44689"/>
                  </a:lnTo>
                  <a:lnTo>
                    <a:pt x="196257" y="68551"/>
                  </a:lnTo>
                  <a:lnTo>
                    <a:pt x="162232" y="96877"/>
                  </a:lnTo>
                  <a:lnTo>
                    <a:pt x="130763" y="129360"/>
                  </a:lnTo>
                  <a:lnTo>
                    <a:pt x="102090" y="165695"/>
                  </a:lnTo>
                  <a:lnTo>
                    <a:pt x="76456" y="205575"/>
                  </a:lnTo>
                  <a:lnTo>
                    <a:pt x="54102" y="248694"/>
                  </a:lnTo>
                  <a:lnTo>
                    <a:pt x="35270" y="294745"/>
                  </a:lnTo>
                  <a:lnTo>
                    <a:pt x="20202" y="343424"/>
                  </a:lnTo>
                  <a:lnTo>
                    <a:pt x="9139" y="394423"/>
                  </a:lnTo>
                  <a:lnTo>
                    <a:pt x="2325" y="447436"/>
                  </a:lnTo>
                  <a:lnTo>
                    <a:pt x="0" y="502158"/>
                  </a:lnTo>
                  <a:lnTo>
                    <a:pt x="2325" y="556879"/>
                  </a:lnTo>
                  <a:lnTo>
                    <a:pt x="9139" y="609892"/>
                  </a:lnTo>
                  <a:lnTo>
                    <a:pt x="20202" y="660891"/>
                  </a:lnTo>
                  <a:lnTo>
                    <a:pt x="35270" y="709570"/>
                  </a:lnTo>
                  <a:lnTo>
                    <a:pt x="54101" y="755621"/>
                  </a:lnTo>
                  <a:lnTo>
                    <a:pt x="76456" y="798740"/>
                  </a:lnTo>
                  <a:lnTo>
                    <a:pt x="102090" y="838620"/>
                  </a:lnTo>
                  <a:lnTo>
                    <a:pt x="130763" y="874955"/>
                  </a:lnTo>
                  <a:lnTo>
                    <a:pt x="162232" y="907438"/>
                  </a:lnTo>
                  <a:lnTo>
                    <a:pt x="196257" y="935764"/>
                  </a:lnTo>
                  <a:lnTo>
                    <a:pt x="232594" y="959626"/>
                  </a:lnTo>
                  <a:lnTo>
                    <a:pt x="271003" y="978718"/>
                  </a:lnTo>
                  <a:lnTo>
                    <a:pt x="311242" y="992735"/>
                  </a:lnTo>
                  <a:lnTo>
                    <a:pt x="353068" y="1001369"/>
                  </a:lnTo>
                  <a:lnTo>
                    <a:pt x="396240" y="1004316"/>
                  </a:lnTo>
                  <a:lnTo>
                    <a:pt x="439411" y="1001369"/>
                  </a:lnTo>
                  <a:lnTo>
                    <a:pt x="481237" y="992735"/>
                  </a:lnTo>
                  <a:lnTo>
                    <a:pt x="521476" y="978718"/>
                  </a:lnTo>
                  <a:lnTo>
                    <a:pt x="559885" y="959626"/>
                  </a:lnTo>
                  <a:lnTo>
                    <a:pt x="596222" y="935764"/>
                  </a:lnTo>
                  <a:lnTo>
                    <a:pt x="630247" y="907438"/>
                  </a:lnTo>
                  <a:lnTo>
                    <a:pt x="661716" y="874955"/>
                  </a:lnTo>
                  <a:lnTo>
                    <a:pt x="690389" y="838620"/>
                  </a:lnTo>
                  <a:lnTo>
                    <a:pt x="716023" y="798740"/>
                  </a:lnTo>
                  <a:lnTo>
                    <a:pt x="738377" y="755621"/>
                  </a:lnTo>
                  <a:lnTo>
                    <a:pt x="757209" y="709570"/>
                  </a:lnTo>
                  <a:lnTo>
                    <a:pt x="772277" y="660891"/>
                  </a:lnTo>
                  <a:lnTo>
                    <a:pt x="783340" y="609892"/>
                  </a:lnTo>
                  <a:lnTo>
                    <a:pt x="790154" y="556879"/>
                  </a:lnTo>
                  <a:lnTo>
                    <a:pt x="792479" y="502158"/>
                  </a:lnTo>
                  <a:lnTo>
                    <a:pt x="790154" y="447436"/>
                  </a:lnTo>
                  <a:lnTo>
                    <a:pt x="783340" y="394423"/>
                  </a:lnTo>
                  <a:lnTo>
                    <a:pt x="772277" y="343424"/>
                  </a:lnTo>
                  <a:lnTo>
                    <a:pt x="757209" y="294745"/>
                  </a:lnTo>
                  <a:lnTo>
                    <a:pt x="738377" y="248694"/>
                  </a:lnTo>
                  <a:lnTo>
                    <a:pt x="716023" y="205575"/>
                  </a:lnTo>
                  <a:lnTo>
                    <a:pt x="690389" y="165695"/>
                  </a:lnTo>
                  <a:lnTo>
                    <a:pt x="661716" y="129360"/>
                  </a:lnTo>
                  <a:lnTo>
                    <a:pt x="630247" y="96877"/>
                  </a:lnTo>
                  <a:lnTo>
                    <a:pt x="596222" y="68551"/>
                  </a:lnTo>
                  <a:lnTo>
                    <a:pt x="559885" y="44689"/>
                  </a:lnTo>
                  <a:lnTo>
                    <a:pt x="521476" y="25597"/>
                  </a:lnTo>
                  <a:lnTo>
                    <a:pt x="481237" y="11580"/>
                  </a:lnTo>
                  <a:lnTo>
                    <a:pt x="439411" y="2946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89697" y="697230"/>
              <a:ext cx="792480" cy="1004569"/>
            </a:xfrm>
            <a:custGeom>
              <a:avLst/>
              <a:gdLst/>
              <a:ahLst/>
              <a:cxnLst/>
              <a:rect l="l" t="t" r="r" b="b"/>
              <a:pathLst>
                <a:path w="792479" h="1004569">
                  <a:moveTo>
                    <a:pt x="0" y="502158"/>
                  </a:moveTo>
                  <a:lnTo>
                    <a:pt x="2325" y="447436"/>
                  </a:lnTo>
                  <a:lnTo>
                    <a:pt x="9139" y="394423"/>
                  </a:lnTo>
                  <a:lnTo>
                    <a:pt x="20202" y="343424"/>
                  </a:lnTo>
                  <a:lnTo>
                    <a:pt x="35270" y="294745"/>
                  </a:lnTo>
                  <a:lnTo>
                    <a:pt x="54102" y="248694"/>
                  </a:lnTo>
                  <a:lnTo>
                    <a:pt x="76456" y="205575"/>
                  </a:lnTo>
                  <a:lnTo>
                    <a:pt x="102090" y="165695"/>
                  </a:lnTo>
                  <a:lnTo>
                    <a:pt x="130763" y="129360"/>
                  </a:lnTo>
                  <a:lnTo>
                    <a:pt x="162232" y="96877"/>
                  </a:lnTo>
                  <a:lnTo>
                    <a:pt x="196257" y="68551"/>
                  </a:lnTo>
                  <a:lnTo>
                    <a:pt x="232594" y="44689"/>
                  </a:lnTo>
                  <a:lnTo>
                    <a:pt x="271003" y="25597"/>
                  </a:lnTo>
                  <a:lnTo>
                    <a:pt x="311242" y="11580"/>
                  </a:lnTo>
                  <a:lnTo>
                    <a:pt x="353068" y="2946"/>
                  </a:lnTo>
                  <a:lnTo>
                    <a:pt x="396240" y="0"/>
                  </a:lnTo>
                  <a:lnTo>
                    <a:pt x="439411" y="2946"/>
                  </a:lnTo>
                  <a:lnTo>
                    <a:pt x="481237" y="11580"/>
                  </a:lnTo>
                  <a:lnTo>
                    <a:pt x="521476" y="25597"/>
                  </a:lnTo>
                  <a:lnTo>
                    <a:pt x="559885" y="44689"/>
                  </a:lnTo>
                  <a:lnTo>
                    <a:pt x="596222" y="68551"/>
                  </a:lnTo>
                  <a:lnTo>
                    <a:pt x="630247" y="96877"/>
                  </a:lnTo>
                  <a:lnTo>
                    <a:pt x="661716" y="129360"/>
                  </a:lnTo>
                  <a:lnTo>
                    <a:pt x="690389" y="165695"/>
                  </a:lnTo>
                  <a:lnTo>
                    <a:pt x="716023" y="205575"/>
                  </a:lnTo>
                  <a:lnTo>
                    <a:pt x="738377" y="248694"/>
                  </a:lnTo>
                  <a:lnTo>
                    <a:pt x="757209" y="294745"/>
                  </a:lnTo>
                  <a:lnTo>
                    <a:pt x="772277" y="343424"/>
                  </a:lnTo>
                  <a:lnTo>
                    <a:pt x="783340" y="394423"/>
                  </a:lnTo>
                  <a:lnTo>
                    <a:pt x="790154" y="447436"/>
                  </a:lnTo>
                  <a:lnTo>
                    <a:pt x="792479" y="502158"/>
                  </a:lnTo>
                  <a:lnTo>
                    <a:pt x="790154" y="556879"/>
                  </a:lnTo>
                  <a:lnTo>
                    <a:pt x="783340" y="609892"/>
                  </a:lnTo>
                  <a:lnTo>
                    <a:pt x="772277" y="660891"/>
                  </a:lnTo>
                  <a:lnTo>
                    <a:pt x="757209" y="709570"/>
                  </a:lnTo>
                  <a:lnTo>
                    <a:pt x="738377" y="755621"/>
                  </a:lnTo>
                  <a:lnTo>
                    <a:pt x="716023" y="798740"/>
                  </a:lnTo>
                  <a:lnTo>
                    <a:pt x="690389" y="838620"/>
                  </a:lnTo>
                  <a:lnTo>
                    <a:pt x="661716" y="874955"/>
                  </a:lnTo>
                  <a:lnTo>
                    <a:pt x="630247" y="907438"/>
                  </a:lnTo>
                  <a:lnTo>
                    <a:pt x="596222" y="935764"/>
                  </a:lnTo>
                  <a:lnTo>
                    <a:pt x="559885" y="959626"/>
                  </a:lnTo>
                  <a:lnTo>
                    <a:pt x="521476" y="978718"/>
                  </a:lnTo>
                  <a:lnTo>
                    <a:pt x="481237" y="992735"/>
                  </a:lnTo>
                  <a:lnTo>
                    <a:pt x="439411" y="1001369"/>
                  </a:lnTo>
                  <a:lnTo>
                    <a:pt x="396240" y="1004316"/>
                  </a:lnTo>
                  <a:lnTo>
                    <a:pt x="353068" y="1001369"/>
                  </a:lnTo>
                  <a:lnTo>
                    <a:pt x="311242" y="992735"/>
                  </a:lnTo>
                  <a:lnTo>
                    <a:pt x="271003" y="978718"/>
                  </a:lnTo>
                  <a:lnTo>
                    <a:pt x="232594" y="959626"/>
                  </a:lnTo>
                  <a:lnTo>
                    <a:pt x="196257" y="935764"/>
                  </a:lnTo>
                  <a:lnTo>
                    <a:pt x="162232" y="907438"/>
                  </a:lnTo>
                  <a:lnTo>
                    <a:pt x="130763" y="874955"/>
                  </a:lnTo>
                  <a:lnTo>
                    <a:pt x="102090" y="838620"/>
                  </a:lnTo>
                  <a:lnTo>
                    <a:pt x="76456" y="798740"/>
                  </a:lnTo>
                  <a:lnTo>
                    <a:pt x="54101" y="755621"/>
                  </a:lnTo>
                  <a:lnTo>
                    <a:pt x="35270" y="709570"/>
                  </a:lnTo>
                  <a:lnTo>
                    <a:pt x="20202" y="660891"/>
                  </a:lnTo>
                  <a:lnTo>
                    <a:pt x="9139" y="609892"/>
                  </a:lnTo>
                  <a:lnTo>
                    <a:pt x="2325" y="556879"/>
                  </a:lnTo>
                  <a:lnTo>
                    <a:pt x="0" y="50215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757921" y="882472"/>
            <a:ext cx="257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7050" y="5543194"/>
            <a:ext cx="4617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Journal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Occupational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Safety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Ergonomics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(JOSE)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2013,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Vol.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245–250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015" y="420699"/>
            <a:ext cx="2432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1</a:t>
            </a:r>
            <a:r>
              <a:rPr sz="2800" spc="-65" dirty="0"/>
              <a:t> </a:t>
            </a:r>
            <a:r>
              <a:rPr sz="2800" dirty="0"/>
              <a:t>NOLU</a:t>
            </a:r>
            <a:r>
              <a:rPr sz="2800" spc="-60" dirty="0"/>
              <a:t> </a:t>
            </a:r>
            <a:r>
              <a:rPr sz="2800" spc="-10" dirty="0"/>
              <a:t>ÇALIŞAN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53567" y="807564"/>
            <a:ext cx="6991350" cy="35369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2: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Sırt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Eğik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1: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İki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Omuz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Yüksekliğinin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Altında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5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2: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Ayakta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İki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Bacak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Üzerinde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Ağırlık</a:t>
            </a:r>
            <a:r>
              <a:rPr sz="3200" spc="-20" dirty="0">
                <a:latin typeface="Calibri"/>
                <a:cs typeface="Calibri"/>
              </a:rPr>
              <a:t> 10-</a:t>
            </a:r>
            <a:r>
              <a:rPr sz="3200" dirty="0">
                <a:latin typeface="Calibri"/>
                <a:cs typeface="Calibri"/>
              </a:rPr>
              <a:t>20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Aralığında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7828" y="1048511"/>
            <a:ext cx="477012" cy="6400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7828" y="1997964"/>
            <a:ext cx="477012" cy="710184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09268" y="5138165"/>
          <a:ext cx="5256529" cy="94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2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0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9456" y="2852927"/>
            <a:ext cx="405383" cy="824484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567" y="106146"/>
            <a:ext cx="6991350" cy="3653154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469900" algn="ctr">
              <a:lnSpc>
                <a:spcPct val="100000"/>
              </a:lnSpc>
              <a:spcBef>
                <a:spcPts val="1320"/>
              </a:spcBef>
            </a:pPr>
            <a:r>
              <a:rPr sz="3200" dirty="0">
                <a:latin typeface="Calibri"/>
                <a:cs typeface="Calibri"/>
              </a:rPr>
              <a:t>2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NOLU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ÇALIŞAN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2: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Sırt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Eğik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1: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İki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Omuz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Yüksekliğinin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Altında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2: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İki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Bacak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Düz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Ayakta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Eşit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1: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Ağırlık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10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Kg’dan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Az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7828" y="765048"/>
            <a:ext cx="477012" cy="7345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7828" y="1740407"/>
            <a:ext cx="477012" cy="61264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2332" y="4313301"/>
          <a:ext cx="5024754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0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5343" y="3212592"/>
            <a:ext cx="408431" cy="874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7593" y="1436370"/>
            <a:ext cx="8032750" cy="3147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RULA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pahalı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ekipmana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ihtiyaç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duymadan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kolay </a:t>
            </a:r>
            <a:r>
              <a:rPr sz="3200" dirty="0">
                <a:latin typeface="Calibri"/>
                <a:cs typeface="Calibri"/>
              </a:rPr>
              <a:t>kullanım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tasarlanmıştır.</a:t>
            </a:r>
            <a:endParaRPr sz="3200">
              <a:latin typeface="Calibri"/>
              <a:cs typeface="Calibri"/>
            </a:endParaRPr>
          </a:p>
          <a:p>
            <a:pPr marL="355600" marR="118681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Üst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kol,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kol,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bileği,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boyun,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gövdeyi değerlendirir.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RULA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çalışmasını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kullanarak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değerlendirici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vücut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bölgelerinin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biri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puan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atar.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7593" y="1433321"/>
            <a:ext cx="782510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68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Her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bölge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için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veri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toplanır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,sonra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form </a:t>
            </a:r>
            <a:r>
              <a:rPr sz="3600" dirty="0">
                <a:latin typeface="Calibri"/>
                <a:cs typeface="Calibri"/>
              </a:rPr>
              <a:t>üzerinde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tablolar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yardımı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toplanır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5"/>
              </a:spcBef>
              <a:buFont typeface="Arial MT"/>
              <a:buChar char="•"/>
            </a:pP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1525905" algn="l"/>
              </a:tabLst>
            </a:pPr>
            <a:r>
              <a:rPr sz="3600" spc="-10" dirty="0">
                <a:latin typeface="Calibri"/>
                <a:cs typeface="Calibri"/>
              </a:rPr>
              <a:t>İKİSH</a:t>
            </a:r>
            <a:r>
              <a:rPr sz="3600" dirty="0">
                <a:latin typeface="Calibri"/>
                <a:cs typeface="Calibri"/>
              </a:rPr>
              <a:t>	risk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düzeyini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temsil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eden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tek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puan </a:t>
            </a:r>
            <a:r>
              <a:rPr sz="3600" dirty="0">
                <a:latin typeface="Calibri"/>
                <a:cs typeface="Calibri"/>
              </a:rPr>
              <a:t>üreten,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risk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faktörü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değişkenleri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için </a:t>
            </a:r>
            <a:r>
              <a:rPr sz="3600" spc="-10" dirty="0">
                <a:latin typeface="Calibri"/>
                <a:cs typeface="Calibri"/>
              </a:rPr>
              <a:t>kullanılır.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2081</Words>
  <Application>Microsoft Office PowerPoint</Application>
  <PresentationFormat>Ekran Gösterisi (4:3)</PresentationFormat>
  <Paragraphs>793</Paragraphs>
  <Slides>79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79</vt:i4>
      </vt:variant>
    </vt:vector>
  </HeadingPairs>
  <TitlesOfParts>
    <vt:vector size="83" baseType="lpstr">
      <vt:lpstr>Arial MT</vt:lpstr>
      <vt:lpstr>Calibri</vt:lpstr>
      <vt:lpstr>Times New Roman</vt:lpstr>
      <vt:lpstr>Office Theme</vt:lpstr>
      <vt:lpstr>Ergonomide Risk Değerlendirme Yöntemleri</vt:lpstr>
      <vt:lpstr>İçerik</vt:lpstr>
      <vt:lpstr>RULA Rapid Upper Limb Assessment (McAtamney &amp; Corlett, 1993)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 BÖLÜMÜ HESAPLAMASI</vt:lpstr>
      <vt:lpstr>UYGULAMA –A BÖLÜMÜ HESAPLAMASI</vt:lpstr>
      <vt:lpstr>PowerPoint Sunusu</vt:lpstr>
      <vt:lpstr>PowerPoint Sunusu</vt:lpstr>
      <vt:lpstr>PowerPoint Sunusu</vt:lpstr>
      <vt:lpstr>PowerPoint Sunusu</vt:lpstr>
      <vt:lpstr>B BÖLÜMÜ HESAPLAMASI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UYGULAMA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 RULA SKOR :7</vt:lpstr>
      <vt:lpstr>Ergonomik iyileştirme</vt:lpstr>
      <vt:lpstr>REBA POSTÜR ANALİZİ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UYGULAMA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Ergonomik iyileştirme</vt:lpstr>
      <vt:lpstr>OWAS POSTÜR ANALİZİ</vt:lpstr>
      <vt:lpstr>OWAS NEDİR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ANALİZ YÖNTEMİ</vt:lpstr>
      <vt:lpstr>ANALİZ KADEMELERİ</vt:lpstr>
      <vt:lpstr>PowerPoint Sunusu</vt:lpstr>
      <vt:lpstr>SIRT DURUŞ</vt:lpstr>
      <vt:lpstr>KOL DURUŞ</vt:lpstr>
      <vt:lpstr>BACAK DURUŞ</vt:lpstr>
      <vt:lpstr>YÜKLENME / KUVVET KULLANIM</vt:lpstr>
      <vt:lpstr>KOD ÇİZELGESİ</vt:lpstr>
      <vt:lpstr>EYLEM SINIFLARI</vt:lpstr>
      <vt:lpstr>EYLEM SINIFI RİSK SEVİYESİ</vt:lpstr>
      <vt:lpstr>ÖRNEK *</vt:lpstr>
      <vt:lpstr>1 NOLU ÇALIŞAN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Ayse Tazegul</cp:lastModifiedBy>
  <cp:revision>2</cp:revision>
  <dcterms:created xsi:type="dcterms:W3CDTF">2025-12-25T20:15:32Z</dcterms:created>
  <dcterms:modified xsi:type="dcterms:W3CDTF">2025-12-25T20:33:57Z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2025-12-25T00:00:00Z</vt:filetime>
  </property>
  <property fmtid="{D5CDD505-2E9C-101B-9397-08002B2CF9AE}" pid="5" name="Producer">
    <vt:lpwstr>Microsoft® PowerPoint® 2019</vt:lpwstr>
  </property>
</Properties>
</file>