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A9E61-5578-4809-8ED7-A079FD3E46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7D7BD-763D-4A0A-A134-6337CC92D7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69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7D7BD-763D-4A0A-A134-6337CC92D7E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82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82149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4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02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08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4533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0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25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063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0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70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360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0126F3F-F091-4FA6-80A3-31EDE2F61BCA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F3E51CC-2D39-40F3-B029-065FDDA35B3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562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030C713-272A-4274-80C4-20F9E27FA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6925" y="2840640"/>
            <a:ext cx="8361229" cy="2098226"/>
          </a:xfrm>
        </p:spPr>
        <p:txBody>
          <a:bodyPr/>
          <a:lstStyle/>
          <a:p>
            <a:r>
              <a:rPr lang="en-US" cap="none" dirty="0" smtClean="0"/>
              <a:t>Analyzing Arguments </a:t>
            </a:r>
            <a:r>
              <a:rPr lang="en-US" cap="none" dirty="0" err="1" smtClean="0"/>
              <a:t>Rhe</a:t>
            </a:r>
            <a:r>
              <a:rPr lang="tr-TR" cap="none" dirty="0" smtClean="0"/>
              <a:t>t</a:t>
            </a:r>
            <a:r>
              <a:rPr lang="en-US" cap="none" dirty="0" err="1" smtClean="0"/>
              <a:t>otically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5403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9E1C792-65E7-4E17-9651-85DAEDC20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0493"/>
            <a:ext cx="9601200" cy="4426907"/>
          </a:xfrm>
        </p:spPr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«</a:t>
            </a:r>
            <a:r>
              <a:rPr lang="tr-TR" dirty="0" err="1" smtClean="0"/>
              <a:t>rhetoric</a:t>
            </a:r>
            <a:r>
              <a:rPr lang="tr-TR" dirty="0" smtClean="0"/>
              <a:t>» </a:t>
            </a:r>
            <a:r>
              <a:rPr lang="tr-TR" dirty="0" err="1" smtClean="0"/>
              <a:t>mean</a:t>
            </a:r>
            <a:r>
              <a:rPr lang="tr-TR" dirty="0" smtClean="0"/>
              <a:t>?</a:t>
            </a:r>
          </a:p>
          <a:p>
            <a:pPr lvl="1"/>
            <a:r>
              <a:rPr lang="tr-TR" dirty="0" err="1" smtClean="0"/>
              <a:t>Empty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Deceptive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or</a:t>
            </a:r>
            <a:endParaRPr lang="tr-TR" dirty="0" smtClean="0"/>
          </a:p>
          <a:p>
            <a:pPr lvl="1"/>
            <a:r>
              <a:rPr lang="tr-TR" dirty="0" err="1" smtClean="0"/>
              <a:t>Decorative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Articfical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endParaRPr lang="tr-TR" dirty="0" smtClean="0"/>
          </a:p>
          <a:p>
            <a:pPr marL="530352" lvl="1" indent="0">
              <a:buNone/>
            </a:pPr>
            <a:endParaRPr lang="tr-TR" dirty="0" smtClean="0"/>
          </a:p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rhetoricians</a:t>
            </a:r>
            <a:r>
              <a:rPr lang="tr-TR" dirty="0"/>
              <a:t> </a:t>
            </a:r>
            <a:r>
              <a:rPr lang="tr-TR" dirty="0" err="1"/>
              <a:t>defined</a:t>
            </a:r>
            <a:r>
              <a:rPr lang="tr-TR" dirty="0"/>
              <a:t> it as:</a:t>
            </a:r>
          </a:p>
          <a:p>
            <a:pPr lvl="1"/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art of </a:t>
            </a:r>
            <a:r>
              <a:rPr lang="tr-TR" dirty="0" err="1"/>
              <a:t>determining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persuasive</a:t>
            </a:r>
            <a:r>
              <a:rPr lang="tr-TR" dirty="0"/>
              <a:t> in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 of </a:t>
            </a:r>
            <a:r>
              <a:rPr lang="tr-TR" dirty="0" err="1" smtClean="0"/>
              <a:t>adjusting</a:t>
            </a:r>
            <a:r>
              <a:rPr lang="tr-TR" dirty="0" smtClean="0"/>
              <a:t> </a:t>
            </a:r>
            <a:r>
              <a:rPr lang="tr-TR" dirty="0" err="1"/>
              <a:t>ideas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of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371600" y="247389"/>
            <a:ext cx="9601200" cy="1485900"/>
          </a:xfrm>
        </p:spPr>
        <p:txBody>
          <a:bodyPr/>
          <a:lstStyle/>
          <a:p>
            <a:r>
              <a:rPr lang="en-US" dirty="0" smtClean="0"/>
              <a:t>Thinking Rhetorically about a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FA3110C-B28B-4091-80DB-5A499D3A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1685"/>
          </a:xfrm>
        </p:spPr>
        <p:txBody>
          <a:bodyPr/>
          <a:lstStyle/>
          <a:p>
            <a:r>
              <a:rPr lang="tr-TR" dirty="0" err="1" smtClean="0"/>
              <a:t>Rhetorical</a:t>
            </a:r>
            <a:r>
              <a:rPr lang="tr-TR" dirty="0" smtClean="0"/>
              <a:t> Analysis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02D5284-9AE7-4611-A14A-CFCF61BBB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7485"/>
            <a:ext cx="9601200" cy="4069915"/>
          </a:xfrm>
        </p:spPr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analyze</a:t>
            </a:r>
            <a:r>
              <a:rPr lang="tr-TR" dirty="0" smtClean="0"/>
              <a:t> a </a:t>
            </a:r>
            <a:r>
              <a:rPr lang="tr-TR" dirty="0" err="1" smtClean="0"/>
              <a:t>writer’s</a:t>
            </a:r>
            <a:endParaRPr lang="tr-TR" dirty="0" smtClean="0"/>
          </a:p>
          <a:p>
            <a:pPr lvl="1"/>
            <a:r>
              <a:rPr lang="tr-TR" dirty="0" err="1" smtClean="0"/>
              <a:t>Motivation</a:t>
            </a:r>
            <a:r>
              <a:rPr lang="tr-TR" dirty="0" smtClean="0"/>
              <a:t>,</a:t>
            </a:r>
          </a:p>
          <a:p>
            <a:pPr lvl="1"/>
            <a:r>
              <a:rPr lang="tr-TR" dirty="0" err="1" smtClean="0"/>
              <a:t>Purpose</a:t>
            </a:r>
            <a:endParaRPr lang="tr-TR" dirty="0" smtClean="0"/>
          </a:p>
          <a:p>
            <a:pPr lvl="1"/>
            <a:r>
              <a:rPr lang="tr-TR" dirty="0" err="1" smtClean="0"/>
              <a:t>Rhetorical</a:t>
            </a:r>
            <a:r>
              <a:rPr lang="tr-TR" dirty="0" smtClean="0"/>
              <a:t> </a:t>
            </a:r>
            <a:r>
              <a:rPr lang="tr-TR" dirty="0" err="1" smtClean="0"/>
              <a:t>choices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persuading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audience</a:t>
            </a:r>
            <a:r>
              <a:rPr lang="tr-TR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12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0B0556-F34A-4B45-ADA7-3DAA90D1C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479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BF16A82-CA62-4D46-862C-72DC2C8A7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2121"/>
            <a:ext cx="9601200" cy="424527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29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731754"/>
      </p:ext>
    </p:extLst>
  </p:cSld>
  <p:clrMapOvr>
    <a:masterClrMapping/>
  </p:clrMapOvr>
</p:sld>
</file>

<file path=ppt/theme/theme1.xml><?xml version="1.0" encoding="utf-8"?>
<a:theme xmlns:a="http://schemas.openxmlformats.org/drawingml/2006/main" name="Kırp">
  <a:themeElements>
    <a:clrScheme name="Kır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38</Words>
  <Application>Microsoft Office PowerPoint</Application>
  <PresentationFormat>Özel</PresentationFormat>
  <Paragraphs>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Kırp</vt:lpstr>
      <vt:lpstr>Analyzing Arguments Rhetotically</vt:lpstr>
      <vt:lpstr>Thinking Rhetorically about a Text</vt:lpstr>
      <vt:lpstr>Rhetorical Analysis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Structure of Arguments</dc:title>
  <dc:creator>şehnaz sahınkarakas</dc:creator>
  <cp:lastModifiedBy>Ayse Beyza SAHIN</cp:lastModifiedBy>
  <cp:revision>15</cp:revision>
  <dcterms:created xsi:type="dcterms:W3CDTF">2018-03-12T08:45:31Z</dcterms:created>
  <dcterms:modified xsi:type="dcterms:W3CDTF">2018-04-10T14:19:10Z</dcterms:modified>
</cp:coreProperties>
</file>